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332" r:id="rId6"/>
    <p:sldId id="333" r:id="rId7"/>
    <p:sldId id="334" r:id="rId8"/>
    <p:sldId id="343" r:id="rId9"/>
    <p:sldId id="335" r:id="rId10"/>
    <p:sldId id="342" r:id="rId11"/>
    <p:sldId id="344" r:id="rId12"/>
    <p:sldId id="337" r:id="rId13"/>
    <p:sldId id="340" r:id="rId14"/>
    <p:sldId id="339" r:id="rId15"/>
    <p:sldId id="341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ny Young" initials="DY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7" d="100"/>
          <a:sy n="77" d="100"/>
        </p:scale>
        <p:origin x="92" y="4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AE6CE2-B3CE-4491-A763-77D2BFAC5FF2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E8C80-57F9-4C9A-A915-E4977F7565E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69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9139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533CDD5-E722-4F6E-859D-8C2983E378D5}" type="datetimeFigureOut">
              <a:rPr lang="en-CA" smtClean="0"/>
              <a:pPr/>
              <a:t>2022-10-27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53.bin"/><Relationship Id="rId3" Type="http://schemas.openxmlformats.org/officeDocument/2006/relationships/image" Target="../media/image57.png"/><Relationship Id="rId21" Type="http://schemas.openxmlformats.org/officeDocument/2006/relationships/image" Target="../media/image55.wmf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3.wmf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4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66.png"/><Relationship Id="rId2" Type="http://schemas.openxmlformats.org/officeDocument/2006/relationships/image" Target="../media/image56.png"/><Relationship Id="rId16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1.wmf"/><Relationship Id="rId5" Type="http://schemas.openxmlformats.org/officeDocument/2006/relationships/image" Target="../media/image58.png"/><Relationship Id="rId15" Type="http://schemas.openxmlformats.org/officeDocument/2006/relationships/image" Target="../media/image64.png"/><Relationship Id="rId10" Type="http://schemas.openxmlformats.org/officeDocument/2006/relationships/oleObject" Target="../embeddings/oleObject58.bin"/><Relationship Id="rId19" Type="http://schemas.openxmlformats.org/officeDocument/2006/relationships/image" Target="../media/image67.wmf"/><Relationship Id="rId4" Type="http://schemas.openxmlformats.org/officeDocument/2006/relationships/image" Target="../media/image57.wmf"/><Relationship Id="rId9" Type="http://schemas.openxmlformats.org/officeDocument/2006/relationships/image" Target="../media/image60.wmf"/><Relationship Id="rId14" Type="http://schemas.openxmlformats.org/officeDocument/2006/relationships/image" Target="../media/image6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wmf"/><Relationship Id="rId4" Type="http://schemas.openxmlformats.org/officeDocument/2006/relationships/oleObject" Target="../embeddings/oleObject6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18" Type="http://schemas.openxmlformats.org/officeDocument/2006/relationships/image" Target="../media/image10.wmf"/><Relationship Id="rId3" Type="http://schemas.openxmlformats.org/officeDocument/2006/relationships/image" Target="../media/image3.wmf"/><Relationship Id="rId21" Type="http://schemas.openxmlformats.org/officeDocument/2006/relationships/oleObject" Target="../embeddings/oleObject11.bin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oleObject" Target="../embeddings/oleObject2.bin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24" Type="http://schemas.openxmlformats.org/officeDocument/2006/relationships/image" Target="../media/image13.wmf"/><Relationship Id="rId5" Type="http://schemas.openxmlformats.org/officeDocument/2006/relationships/image" Target="../media/image4.wmf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oleObject" Target="../embeddings/oleObject6.bin"/><Relationship Id="rId19" Type="http://schemas.openxmlformats.org/officeDocument/2006/relationships/oleObject" Target="../embeddings/oleObject10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image" Target="../media/image9.png"/><Relationship Id="rId22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7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7.png"/><Relationship Id="rId7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2.bin"/><Relationship Id="rId2" Type="http://schemas.openxmlformats.org/officeDocument/2006/relationships/image" Target="../media/image26.png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2.bin"/><Relationship Id="rId3" Type="http://schemas.openxmlformats.org/officeDocument/2006/relationships/image" Target="../media/image38.wmf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3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oleObject" Target="../embeddings/oleObject41.bin"/><Relationship Id="rId5" Type="http://schemas.openxmlformats.org/officeDocument/2006/relationships/image" Target="../media/image39.wmf"/><Relationship Id="rId10" Type="http://schemas.openxmlformats.org/officeDocument/2006/relationships/image" Target="../media/image42.wmf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image" Target="../media/image17.png"/><Relationship Id="rId7" Type="http://schemas.openxmlformats.org/officeDocument/2006/relationships/image" Target="../media/image4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Pre Calculus 12 </a:t>
            </a:r>
            <a:br>
              <a:rPr lang="en-CA" dirty="0"/>
            </a:br>
            <a:r>
              <a:rPr lang="en-CA" dirty="0"/>
              <a:t>Section 2.2</a:t>
            </a:r>
            <a:br>
              <a:rPr lang="en-CA" dirty="0"/>
            </a:br>
            <a:r>
              <a:rPr lang="en-CA" dirty="0"/>
              <a:t>Square Root of a Function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FBF1ACF-EFAB-C9E8-14E5-482B27F5FB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310816"/>
              </p:ext>
            </p:extLst>
          </p:nvPr>
        </p:nvGraphicFramePr>
        <p:xfrm>
          <a:off x="9040668" y="4405649"/>
          <a:ext cx="1779732" cy="7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291960" progId="Equation.DSMT4">
                  <p:embed/>
                </p:oleObj>
              </mc:Choice>
              <mc:Fallback>
                <p:oleObj name="Equation" r:id="rId4" imgW="723600" imgH="291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FBF1ACF-EFAB-C9E8-14E5-482B27F5FB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40668" y="4405649"/>
                        <a:ext cx="1779732" cy="7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0505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277C1B-1612-457D-B461-6C2AD3B18FB3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13267" y="262467"/>
                <a:ext cx="11404600" cy="1143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Ex: Given the following coordinates 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indicate what these coordinates will become in the functions indicated: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277C1B-1612-457D-B461-6C2AD3B18F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13267" y="262467"/>
                <a:ext cx="11404600" cy="1143000"/>
              </a:xfrm>
              <a:blipFill>
                <a:blip r:embed="rId3"/>
                <a:stretch>
                  <a:fillRect l="-802" t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A1FD6A8-04F5-4972-8EDA-4816021AA5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917728"/>
              </p:ext>
            </p:extLst>
          </p:nvPr>
        </p:nvGraphicFramePr>
        <p:xfrm>
          <a:off x="461569" y="1175744"/>
          <a:ext cx="2435867" cy="5536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2679480" progId="Equation.DSMT4">
                  <p:embed/>
                </p:oleObj>
              </mc:Choice>
              <mc:Fallback>
                <p:oleObj name="Equation" r:id="rId4" imgW="1180800" imgH="2679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990D29B-B1ED-32F6-4D98-D14F7F2051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1569" y="1175744"/>
                        <a:ext cx="2435867" cy="55363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AD3BA9D-F892-4909-ADF2-C16FD5CBFE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685214"/>
              </p:ext>
            </p:extLst>
          </p:nvPr>
        </p:nvGraphicFramePr>
        <p:xfrm>
          <a:off x="4009497" y="1328738"/>
          <a:ext cx="1790170" cy="711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C4924B9-12B1-D4F5-3CF6-C942DD704C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09497" y="1328738"/>
                        <a:ext cx="1790170" cy="711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A3FF860-A540-4C01-A653-EADAF0FA57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225361"/>
              </p:ext>
            </p:extLst>
          </p:nvPr>
        </p:nvGraphicFramePr>
        <p:xfrm>
          <a:off x="7554913" y="1328738"/>
          <a:ext cx="277653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291960" progId="Equation.DSMT4">
                  <p:embed/>
                </p:oleObj>
              </mc:Choice>
              <mc:Fallback>
                <p:oleObj name="Equation" r:id="rId8" imgW="1143000" imgH="291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AD3BA9D-F892-4909-ADF2-C16FD5CBFE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54913" y="1328738"/>
                        <a:ext cx="2776537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AD37ECD-E80D-435B-9E5C-B0205886EC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207176"/>
              </p:ext>
            </p:extLst>
          </p:nvPr>
        </p:nvGraphicFramePr>
        <p:xfrm>
          <a:off x="4470400" y="2039938"/>
          <a:ext cx="11715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400" imgH="253800" progId="Equation.DSMT4">
                  <p:embed/>
                </p:oleObj>
              </mc:Choice>
              <mc:Fallback>
                <p:oleObj name="Equation" r:id="rId10" imgW="48240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AD3BA9D-F892-4909-ADF2-C16FD5CBFE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70400" y="2039938"/>
                        <a:ext cx="1171575" cy="61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41166C2-FE9F-45C1-98A1-EA9DBC2B36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36547"/>
              </p:ext>
            </p:extLst>
          </p:nvPr>
        </p:nvGraphicFramePr>
        <p:xfrm>
          <a:off x="4275132" y="2659063"/>
          <a:ext cx="1524535" cy="729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380880" progId="Equation.DSMT4">
                  <p:embed/>
                </p:oleObj>
              </mc:Choice>
              <mc:Fallback>
                <p:oleObj name="Equation" r:id="rId12" imgW="799920" imgH="380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AD37ECD-E80D-435B-9E5C-B0205886EC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275132" y="2659063"/>
                        <a:ext cx="1524535" cy="729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5502AB8-1C49-423D-8B5F-3B8C78BF44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994879"/>
              </p:ext>
            </p:extLst>
          </p:nvPr>
        </p:nvGraphicFramePr>
        <p:xfrm>
          <a:off x="4385498" y="3566213"/>
          <a:ext cx="1256477" cy="56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71320" imgH="253800" progId="Equation.DSMT4">
                  <p:embed/>
                </p:oleObj>
              </mc:Choice>
              <mc:Fallback>
                <p:oleObj name="Equation" r:id="rId14" imgW="57132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41166C2-FE9F-45C1-98A1-EA9DBC2B36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85498" y="3566213"/>
                        <a:ext cx="1256477" cy="561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667F2D7-94F6-49C4-9EFB-A1E6673CFF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37790"/>
              </p:ext>
            </p:extLst>
          </p:nvPr>
        </p:nvGraphicFramePr>
        <p:xfrm>
          <a:off x="4415315" y="4149535"/>
          <a:ext cx="12858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431640" progId="Equation.DSMT4">
                  <p:embed/>
                </p:oleObj>
              </mc:Choice>
              <mc:Fallback>
                <p:oleObj name="Equation" r:id="rId16" imgW="58392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F5502AB8-1C49-423D-8B5F-3B8C78BF44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415315" y="4149535"/>
                        <a:ext cx="1285875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EE5CB71-2A44-4FD5-AB22-C39491BEFB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519705"/>
              </p:ext>
            </p:extLst>
          </p:nvPr>
        </p:nvGraphicFramePr>
        <p:xfrm>
          <a:off x="4374092" y="5287160"/>
          <a:ext cx="14255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640" imgH="177480" progId="Equation.DSMT4">
                  <p:embed/>
                </p:oleObj>
              </mc:Choice>
              <mc:Fallback>
                <p:oleObj name="Equation" r:id="rId18" imgW="6476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667F2D7-94F6-49C4-9EFB-A1E6673CFF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374092" y="5287160"/>
                        <a:ext cx="1425575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2BF672F-41E8-4C8E-B0FE-348BFE2951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216719"/>
              </p:ext>
            </p:extLst>
          </p:nvPr>
        </p:nvGraphicFramePr>
        <p:xfrm>
          <a:off x="4009497" y="5947569"/>
          <a:ext cx="2347912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66680" imgH="304560" progId="Equation.DSMT4">
                  <p:embed/>
                </p:oleObj>
              </mc:Choice>
              <mc:Fallback>
                <p:oleObj name="Equation" r:id="rId20" imgW="1066680" imgH="3045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EE5CB71-2A44-4FD5-AB22-C39491BEFB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009497" y="5947569"/>
                        <a:ext cx="2347912" cy="674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00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5815036-C3E8-4860-AF71-D9504A082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2266" y="709498"/>
            <a:ext cx="2655438" cy="1935220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BCD87C7-AB8F-4F04-9238-582B5DA946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590523"/>
              </p:ext>
            </p:extLst>
          </p:nvPr>
        </p:nvGraphicFramePr>
        <p:xfrm>
          <a:off x="304981" y="709498"/>
          <a:ext cx="2495275" cy="747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266400" progId="Equation.DSMT4">
                  <p:embed/>
                </p:oleObj>
              </mc:Choice>
              <mc:Fallback>
                <p:oleObj name="Equation" r:id="rId3" imgW="8888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981" y="709498"/>
                        <a:ext cx="2495275" cy="7478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31315608-C3D6-4D7C-A157-822B9AD583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0640" y="268823"/>
            <a:ext cx="2488294" cy="2016297"/>
          </a:xfrm>
          <a:prstGeom prst="rect">
            <a:avLst/>
          </a:prstGeom>
        </p:spPr>
      </p:pic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B16CA75-7902-43C3-AEB5-1791AB3C44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888609"/>
              </p:ext>
            </p:extLst>
          </p:nvPr>
        </p:nvGraphicFramePr>
        <p:xfrm>
          <a:off x="287866" y="1662149"/>
          <a:ext cx="2674020" cy="747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266400" progId="Equation.DSMT4">
                  <p:embed/>
                </p:oleObj>
              </mc:Choice>
              <mc:Fallback>
                <p:oleObj name="Equation" r:id="rId6" imgW="952200" imgH="266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BCD87C7-AB8F-4F04-9238-582B5DA946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7866" y="1662149"/>
                        <a:ext cx="2674020" cy="747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9E41EE1-D9DF-4196-B945-C4DE335F25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70520"/>
              </p:ext>
            </p:extLst>
          </p:nvPr>
        </p:nvGraphicFramePr>
        <p:xfrm>
          <a:off x="180620" y="2835177"/>
          <a:ext cx="2781266" cy="677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241200" progId="Equation.DSMT4">
                  <p:embed/>
                </p:oleObj>
              </mc:Choice>
              <mc:Fallback>
                <p:oleObj name="Equation" r:id="rId8" imgW="990360" imgH="241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B16CA75-7902-43C3-AEB5-1791AB3C44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0620" y="2835177"/>
                        <a:ext cx="2781266" cy="6777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6144F79-A274-412E-9C4E-821ACA5DF3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47789"/>
              </p:ext>
            </p:extLst>
          </p:nvPr>
        </p:nvGraphicFramePr>
        <p:xfrm>
          <a:off x="287866" y="6050600"/>
          <a:ext cx="2745517" cy="747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760" imgH="266400" progId="Equation.DSMT4">
                  <p:embed/>
                </p:oleObj>
              </mc:Choice>
              <mc:Fallback>
                <p:oleObj name="Equation" r:id="rId10" imgW="977760" imgH="2664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9E41EE1-D9DF-4196-B945-C4DE335F2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7866" y="6050600"/>
                        <a:ext cx="2745517" cy="7478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12B47F5-8837-4121-8D72-BC0492BA0F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335974"/>
              </p:ext>
            </p:extLst>
          </p:nvPr>
        </p:nvGraphicFramePr>
        <p:xfrm>
          <a:off x="234950" y="3859212"/>
          <a:ext cx="27082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241200" progId="Equation.DSMT4">
                  <p:embed/>
                </p:oleObj>
              </mc:Choice>
              <mc:Fallback>
                <p:oleObj name="Equation" r:id="rId12" imgW="96516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6144F79-A274-412E-9C4E-821ACA5DF3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4950" y="3859212"/>
                        <a:ext cx="2708275" cy="67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13D03337-8BB0-46B9-B58E-C4BDF8D128C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890612" y="2835177"/>
            <a:ext cx="2677092" cy="201857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9B72694-85E9-48EA-8C72-07FC61AA907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890612" y="5144876"/>
            <a:ext cx="2776692" cy="17785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A3ADD61-3451-43C2-AD6E-7AFCF139DCC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412439" y="2410016"/>
            <a:ext cx="2756495" cy="212705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D25B2D5-EE08-414E-A343-80824F2E0DA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395626" y="4752181"/>
            <a:ext cx="2627452" cy="2046287"/>
          </a:xfrm>
          <a:prstGeom prst="rect">
            <a:avLst/>
          </a:prstGeom>
        </p:spPr>
      </p:pic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B8C7605-B4A0-4657-84CE-BCF2E6AFFEBA}"/>
              </a:ext>
            </a:extLst>
          </p:cNvPr>
          <p:cNvSpPr txBox="1">
            <a:spLocks/>
          </p:cNvSpPr>
          <p:nvPr/>
        </p:nvSpPr>
        <p:spPr>
          <a:xfrm>
            <a:off x="287866" y="135467"/>
            <a:ext cx="11319933" cy="80433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Practice: Match each equation with it’s graph:</a:t>
            </a:r>
            <a:endParaRPr lang="en-US" dirty="0"/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3F87A10-A0F6-4527-B8FE-3B815A31D3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597472"/>
              </p:ext>
            </p:extLst>
          </p:nvPr>
        </p:nvGraphicFramePr>
        <p:xfrm>
          <a:off x="341313" y="4770226"/>
          <a:ext cx="260191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266400" progId="Equation.DSMT4">
                  <p:embed/>
                </p:oleObj>
              </mc:Choice>
              <mc:Fallback>
                <p:oleObj name="Equation" r:id="rId18" imgW="927000" imgH="2664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12B47F5-8837-4121-8D72-BC0492BA0F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41313" y="4770226"/>
                        <a:ext cx="2601912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218A0F21-361A-456C-9B14-56716DC8D72F}"/>
              </a:ext>
            </a:extLst>
          </p:cNvPr>
          <p:cNvSpPr txBox="1"/>
          <p:nvPr/>
        </p:nvSpPr>
        <p:spPr>
          <a:xfrm>
            <a:off x="5180316" y="572047"/>
            <a:ext cx="500324" cy="492443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6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7BD5F78-2DBB-4414-9916-9379C3512802}"/>
              </a:ext>
            </a:extLst>
          </p:cNvPr>
          <p:cNvSpPr txBox="1"/>
          <p:nvPr/>
        </p:nvSpPr>
        <p:spPr>
          <a:xfrm>
            <a:off x="8411942" y="572047"/>
            <a:ext cx="500324" cy="492443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6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DB3486-BD1B-4DD7-A511-9829B09290F0}"/>
              </a:ext>
            </a:extLst>
          </p:cNvPr>
          <p:cNvSpPr txBox="1"/>
          <p:nvPr/>
        </p:nvSpPr>
        <p:spPr>
          <a:xfrm>
            <a:off x="5158662" y="2835177"/>
            <a:ext cx="500324" cy="492443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6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BD4E70-411C-45D8-8D73-1CF969CA56BB}"/>
              </a:ext>
            </a:extLst>
          </p:cNvPr>
          <p:cNvSpPr txBox="1"/>
          <p:nvPr/>
        </p:nvSpPr>
        <p:spPr>
          <a:xfrm>
            <a:off x="8390288" y="2835177"/>
            <a:ext cx="500324" cy="492443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6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1749DDD-E7C2-4FA7-BB2D-17535AA0C91A}"/>
              </a:ext>
            </a:extLst>
          </p:cNvPr>
          <p:cNvSpPr txBox="1"/>
          <p:nvPr/>
        </p:nvSpPr>
        <p:spPr>
          <a:xfrm>
            <a:off x="5137008" y="5098307"/>
            <a:ext cx="500324" cy="492443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6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F1ABDF-E39E-4620-8ACF-C0ABDAE597CF}"/>
              </a:ext>
            </a:extLst>
          </p:cNvPr>
          <p:cNvSpPr txBox="1"/>
          <p:nvPr/>
        </p:nvSpPr>
        <p:spPr>
          <a:xfrm>
            <a:off x="8368634" y="5098307"/>
            <a:ext cx="500324" cy="492443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600" b="1" dirty="0">
                <a:solidFill>
                  <a:srgbClr val="FF0000"/>
                </a:solidFill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673394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86703-7AC0-4B43-8A94-DBED66691B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8077" y="201058"/>
            <a:ext cx="9151345" cy="5811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Graph the function and then indicate the domain and range: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99953D8-0381-4845-A4AC-2B9913796A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471517"/>
              </p:ext>
            </p:extLst>
          </p:nvPr>
        </p:nvGraphicFramePr>
        <p:xfrm>
          <a:off x="387350" y="782638"/>
          <a:ext cx="305276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330120" progId="Equation.DSMT4">
                  <p:embed/>
                </p:oleObj>
              </mc:Choice>
              <mc:Fallback>
                <p:oleObj name="Equation" r:id="rId2" imgW="123156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7350" y="782638"/>
                        <a:ext cx="3052763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D2B2F500-3242-4184-A091-62D2F5ADB680}"/>
              </a:ext>
            </a:extLst>
          </p:cNvPr>
          <p:cNvGrpSpPr/>
          <p:nvPr/>
        </p:nvGrpSpPr>
        <p:grpSpPr>
          <a:xfrm>
            <a:off x="387350" y="1941310"/>
            <a:ext cx="4497848" cy="4489746"/>
            <a:chOff x="1725143" y="2881813"/>
            <a:chExt cx="3476905" cy="3945922"/>
          </a:xfrm>
        </p:grpSpPr>
        <p:sp>
          <p:nvSpPr>
            <p:cNvPr id="6" name="AutoShape 193">
              <a:extLst>
                <a:ext uri="{FF2B5EF4-FFF2-40B4-BE49-F238E27FC236}">
                  <a16:creationId xmlns:a16="http://schemas.microsoft.com/office/drawing/2014/main" id="{E44E874C-1FE9-438C-A005-ED3C5C4A200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Rectangle 195">
              <a:extLst>
                <a:ext uri="{FF2B5EF4-FFF2-40B4-BE49-F238E27FC236}">
                  <a16:creationId xmlns:a16="http://schemas.microsoft.com/office/drawing/2014/main" id="{6DDD6F92-FA70-4D5A-9862-03EAEB0F2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" name="Line 196">
              <a:extLst>
                <a:ext uri="{FF2B5EF4-FFF2-40B4-BE49-F238E27FC236}">
                  <a16:creationId xmlns:a16="http://schemas.microsoft.com/office/drawing/2014/main" id="{7D1B0541-10AA-42CD-8026-767EEDF36F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97">
              <a:extLst>
                <a:ext uri="{FF2B5EF4-FFF2-40B4-BE49-F238E27FC236}">
                  <a16:creationId xmlns:a16="http://schemas.microsoft.com/office/drawing/2014/main" id="{AB20414D-5FAA-4314-9AA0-60EB96C9AB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98">
              <a:extLst>
                <a:ext uri="{FF2B5EF4-FFF2-40B4-BE49-F238E27FC236}">
                  <a16:creationId xmlns:a16="http://schemas.microsoft.com/office/drawing/2014/main" id="{DD5E045C-7979-491E-8328-531AC47C87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99">
              <a:extLst>
                <a:ext uri="{FF2B5EF4-FFF2-40B4-BE49-F238E27FC236}">
                  <a16:creationId xmlns:a16="http://schemas.microsoft.com/office/drawing/2014/main" id="{80EABC9D-AB42-42AF-994E-62589B8C80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200">
              <a:extLst>
                <a:ext uri="{FF2B5EF4-FFF2-40B4-BE49-F238E27FC236}">
                  <a16:creationId xmlns:a16="http://schemas.microsoft.com/office/drawing/2014/main" id="{299646A2-FEF3-418F-889F-67B257DDC9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01">
              <a:extLst>
                <a:ext uri="{FF2B5EF4-FFF2-40B4-BE49-F238E27FC236}">
                  <a16:creationId xmlns:a16="http://schemas.microsoft.com/office/drawing/2014/main" id="{726658D3-37CD-47B9-9BB9-78A6B72A5D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2">
              <a:extLst>
                <a:ext uri="{FF2B5EF4-FFF2-40B4-BE49-F238E27FC236}">
                  <a16:creationId xmlns:a16="http://schemas.microsoft.com/office/drawing/2014/main" id="{1BED681D-2B31-4661-928E-AA2CD9DCBA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03">
              <a:extLst>
                <a:ext uri="{FF2B5EF4-FFF2-40B4-BE49-F238E27FC236}">
                  <a16:creationId xmlns:a16="http://schemas.microsoft.com/office/drawing/2014/main" id="{92995399-A6C3-48EE-B36B-88D851FFE6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04">
              <a:extLst>
                <a:ext uri="{FF2B5EF4-FFF2-40B4-BE49-F238E27FC236}">
                  <a16:creationId xmlns:a16="http://schemas.microsoft.com/office/drawing/2014/main" id="{C197BBFC-2CA7-45C0-945C-D7FFDA2620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05">
              <a:extLst>
                <a:ext uri="{FF2B5EF4-FFF2-40B4-BE49-F238E27FC236}">
                  <a16:creationId xmlns:a16="http://schemas.microsoft.com/office/drawing/2014/main" id="{2DD626BD-9775-46FC-B330-4A5CABFBC5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6">
              <a:extLst>
                <a:ext uri="{FF2B5EF4-FFF2-40B4-BE49-F238E27FC236}">
                  <a16:creationId xmlns:a16="http://schemas.microsoft.com/office/drawing/2014/main" id="{9DA089E6-1130-497C-938B-691314B349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07">
              <a:extLst>
                <a:ext uri="{FF2B5EF4-FFF2-40B4-BE49-F238E27FC236}">
                  <a16:creationId xmlns:a16="http://schemas.microsoft.com/office/drawing/2014/main" id="{4B7B6DCB-2267-4999-89C8-4D4DFDFBCB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8">
              <a:extLst>
                <a:ext uri="{FF2B5EF4-FFF2-40B4-BE49-F238E27FC236}">
                  <a16:creationId xmlns:a16="http://schemas.microsoft.com/office/drawing/2014/main" id="{ED9D0C03-7FBE-4C07-84D1-B0CF446170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09">
              <a:extLst>
                <a:ext uri="{FF2B5EF4-FFF2-40B4-BE49-F238E27FC236}">
                  <a16:creationId xmlns:a16="http://schemas.microsoft.com/office/drawing/2014/main" id="{32183BB9-3C7A-4CAF-BD4A-5C9E26E108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10">
              <a:extLst>
                <a:ext uri="{FF2B5EF4-FFF2-40B4-BE49-F238E27FC236}">
                  <a16:creationId xmlns:a16="http://schemas.microsoft.com/office/drawing/2014/main" id="{7338A862-21B8-47D9-9284-94E7EBCD3D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1">
              <a:extLst>
                <a:ext uri="{FF2B5EF4-FFF2-40B4-BE49-F238E27FC236}">
                  <a16:creationId xmlns:a16="http://schemas.microsoft.com/office/drawing/2014/main" id="{B0EC9AEA-B9F4-4B35-89AF-B61ED52B92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12">
              <a:extLst>
                <a:ext uri="{FF2B5EF4-FFF2-40B4-BE49-F238E27FC236}">
                  <a16:creationId xmlns:a16="http://schemas.microsoft.com/office/drawing/2014/main" id="{A4498F26-B1AA-4213-A082-36473102D5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13">
              <a:extLst>
                <a:ext uri="{FF2B5EF4-FFF2-40B4-BE49-F238E27FC236}">
                  <a16:creationId xmlns:a16="http://schemas.microsoft.com/office/drawing/2014/main" id="{ADF37024-9248-44C0-8BBF-AD159F310D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14">
              <a:extLst>
                <a:ext uri="{FF2B5EF4-FFF2-40B4-BE49-F238E27FC236}">
                  <a16:creationId xmlns:a16="http://schemas.microsoft.com/office/drawing/2014/main" id="{87D18F7A-1816-44E8-9C17-349A08721B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15">
              <a:extLst>
                <a:ext uri="{FF2B5EF4-FFF2-40B4-BE49-F238E27FC236}">
                  <a16:creationId xmlns:a16="http://schemas.microsoft.com/office/drawing/2014/main" id="{FDC5051B-7BF2-4A4D-9DD0-F03A31B84C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6">
              <a:extLst>
                <a:ext uri="{FF2B5EF4-FFF2-40B4-BE49-F238E27FC236}">
                  <a16:creationId xmlns:a16="http://schemas.microsoft.com/office/drawing/2014/main" id="{7462F779-82D1-4CEF-9355-C6A0D2D04A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17">
              <a:extLst>
                <a:ext uri="{FF2B5EF4-FFF2-40B4-BE49-F238E27FC236}">
                  <a16:creationId xmlns:a16="http://schemas.microsoft.com/office/drawing/2014/main" id="{B20E8683-FACA-47F2-977A-AE2F88805E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18">
              <a:extLst>
                <a:ext uri="{FF2B5EF4-FFF2-40B4-BE49-F238E27FC236}">
                  <a16:creationId xmlns:a16="http://schemas.microsoft.com/office/drawing/2014/main" id="{7C76EC2A-E899-43C3-81A7-4A56EDDA02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19">
              <a:extLst>
                <a:ext uri="{FF2B5EF4-FFF2-40B4-BE49-F238E27FC236}">
                  <a16:creationId xmlns:a16="http://schemas.microsoft.com/office/drawing/2014/main" id="{EBFC1B74-7522-403D-B3A4-428FC3E121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20">
              <a:extLst>
                <a:ext uri="{FF2B5EF4-FFF2-40B4-BE49-F238E27FC236}">
                  <a16:creationId xmlns:a16="http://schemas.microsoft.com/office/drawing/2014/main" id="{CBD4CF8A-1297-4F22-8BBF-15441A6177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21">
              <a:extLst>
                <a:ext uri="{FF2B5EF4-FFF2-40B4-BE49-F238E27FC236}">
                  <a16:creationId xmlns:a16="http://schemas.microsoft.com/office/drawing/2014/main" id="{469C52B7-D0D6-472B-8F4F-84CBC2C8C7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2">
              <a:extLst>
                <a:ext uri="{FF2B5EF4-FFF2-40B4-BE49-F238E27FC236}">
                  <a16:creationId xmlns:a16="http://schemas.microsoft.com/office/drawing/2014/main" id="{753D74BE-0BF9-46F6-89F5-6C1C03BEC2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23">
              <a:extLst>
                <a:ext uri="{FF2B5EF4-FFF2-40B4-BE49-F238E27FC236}">
                  <a16:creationId xmlns:a16="http://schemas.microsoft.com/office/drawing/2014/main" id="{5CDC8BDF-B387-4F51-B9B9-8D4BDD5D3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24">
              <a:extLst>
                <a:ext uri="{FF2B5EF4-FFF2-40B4-BE49-F238E27FC236}">
                  <a16:creationId xmlns:a16="http://schemas.microsoft.com/office/drawing/2014/main" id="{B784BB17-1B73-4DEA-AC76-8CE5B1AAC4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25">
              <a:extLst>
                <a:ext uri="{FF2B5EF4-FFF2-40B4-BE49-F238E27FC236}">
                  <a16:creationId xmlns:a16="http://schemas.microsoft.com/office/drawing/2014/main" id="{A677ED6F-D80A-47C0-B307-EADC2A6286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26">
              <a:extLst>
                <a:ext uri="{FF2B5EF4-FFF2-40B4-BE49-F238E27FC236}">
                  <a16:creationId xmlns:a16="http://schemas.microsoft.com/office/drawing/2014/main" id="{519D41F3-4D14-4B97-9AA8-59B2C32D59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27">
              <a:extLst>
                <a:ext uri="{FF2B5EF4-FFF2-40B4-BE49-F238E27FC236}">
                  <a16:creationId xmlns:a16="http://schemas.microsoft.com/office/drawing/2014/main" id="{3C40823F-881F-49D4-ACA5-DA34FC5AF7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28">
              <a:extLst>
                <a:ext uri="{FF2B5EF4-FFF2-40B4-BE49-F238E27FC236}">
                  <a16:creationId xmlns:a16="http://schemas.microsoft.com/office/drawing/2014/main" id="{3D7B9F31-5867-4A75-B3B5-A14A48B5B2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29">
              <a:extLst>
                <a:ext uri="{FF2B5EF4-FFF2-40B4-BE49-F238E27FC236}">
                  <a16:creationId xmlns:a16="http://schemas.microsoft.com/office/drawing/2014/main" id="{5EE70827-DAA0-4300-B5FE-0479845CC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30">
              <a:extLst>
                <a:ext uri="{FF2B5EF4-FFF2-40B4-BE49-F238E27FC236}">
                  <a16:creationId xmlns:a16="http://schemas.microsoft.com/office/drawing/2014/main" id="{E9B5811C-952B-48F5-8061-43D500D547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31">
              <a:extLst>
                <a:ext uri="{FF2B5EF4-FFF2-40B4-BE49-F238E27FC236}">
                  <a16:creationId xmlns:a16="http://schemas.microsoft.com/office/drawing/2014/main" id="{9A31027A-684F-4537-92CD-411AF1FE4F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32">
              <a:extLst>
                <a:ext uri="{FF2B5EF4-FFF2-40B4-BE49-F238E27FC236}">
                  <a16:creationId xmlns:a16="http://schemas.microsoft.com/office/drawing/2014/main" id="{D23162AF-D589-440C-B40D-D1850218F8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33">
              <a:extLst>
                <a:ext uri="{FF2B5EF4-FFF2-40B4-BE49-F238E27FC236}">
                  <a16:creationId xmlns:a16="http://schemas.microsoft.com/office/drawing/2014/main" id="{370E798C-A2ED-4B74-B1F2-4EB480A648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34">
              <a:extLst>
                <a:ext uri="{FF2B5EF4-FFF2-40B4-BE49-F238E27FC236}">
                  <a16:creationId xmlns:a16="http://schemas.microsoft.com/office/drawing/2014/main" id="{E24BC0B9-533F-4074-864C-74E41437BE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35">
              <a:extLst>
                <a:ext uri="{FF2B5EF4-FFF2-40B4-BE49-F238E27FC236}">
                  <a16:creationId xmlns:a16="http://schemas.microsoft.com/office/drawing/2014/main" id="{763579CD-9558-4869-AA0D-617AE70FE0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36">
              <a:extLst>
                <a:ext uri="{FF2B5EF4-FFF2-40B4-BE49-F238E27FC236}">
                  <a16:creationId xmlns:a16="http://schemas.microsoft.com/office/drawing/2014/main" id="{894D941C-3B91-4332-B123-006C3D2399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37">
              <a:extLst>
                <a:ext uri="{FF2B5EF4-FFF2-40B4-BE49-F238E27FC236}">
                  <a16:creationId xmlns:a16="http://schemas.microsoft.com/office/drawing/2014/main" id="{E0D21C60-DCDE-4678-93E8-4CE17A387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38">
              <a:extLst>
                <a:ext uri="{FF2B5EF4-FFF2-40B4-BE49-F238E27FC236}">
                  <a16:creationId xmlns:a16="http://schemas.microsoft.com/office/drawing/2014/main" id="{9291C913-28A9-4C80-9FFF-B781F6F01E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39">
              <a:extLst>
                <a:ext uri="{FF2B5EF4-FFF2-40B4-BE49-F238E27FC236}">
                  <a16:creationId xmlns:a16="http://schemas.microsoft.com/office/drawing/2014/main" id="{8F75CD88-4925-44FB-ABE1-04392084C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40">
              <a:extLst>
                <a:ext uri="{FF2B5EF4-FFF2-40B4-BE49-F238E27FC236}">
                  <a16:creationId xmlns:a16="http://schemas.microsoft.com/office/drawing/2014/main" id="{A93FA76F-466B-4338-B5A1-E55029525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41">
              <a:extLst>
                <a:ext uri="{FF2B5EF4-FFF2-40B4-BE49-F238E27FC236}">
                  <a16:creationId xmlns:a16="http://schemas.microsoft.com/office/drawing/2014/main" id="{F05BCD0E-30AA-47F9-B13A-4A370350FA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242">
              <a:extLst>
                <a:ext uri="{FF2B5EF4-FFF2-40B4-BE49-F238E27FC236}">
                  <a16:creationId xmlns:a16="http://schemas.microsoft.com/office/drawing/2014/main" id="{1DF1D787-5F44-47DF-BB76-8166D6C78E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243">
              <a:extLst>
                <a:ext uri="{FF2B5EF4-FFF2-40B4-BE49-F238E27FC236}">
                  <a16:creationId xmlns:a16="http://schemas.microsoft.com/office/drawing/2014/main" id="{DBAF6311-9F49-4038-B3B1-209DE9FAF6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44">
              <a:extLst>
                <a:ext uri="{FF2B5EF4-FFF2-40B4-BE49-F238E27FC236}">
                  <a16:creationId xmlns:a16="http://schemas.microsoft.com/office/drawing/2014/main" id="{E8EAF185-DDE3-4875-9FAC-5A39BB3A37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245">
              <a:extLst>
                <a:ext uri="{FF2B5EF4-FFF2-40B4-BE49-F238E27FC236}">
                  <a16:creationId xmlns:a16="http://schemas.microsoft.com/office/drawing/2014/main" id="{AD87D5A2-914A-45F1-9CB1-5DC92BBC43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246">
              <a:extLst>
                <a:ext uri="{FF2B5EF4-FFF2-40B4-BE49-F238E27FC236}">
                  <a16:creationId xmlns:a16="http://schemas.microsoft.com/office/drawing/2014/main" id="{D8FC8F82-2519-4803-BB27-C9824E8F51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247">
              <a:extLst>
                <a:ext uri="{FF2B5EF4-FFF2-40B4-BE49-F238E27FC236}">
                  <a16:creationId xmlns:a16="http://schemas.microsoft.com/office/drawing/2014/main" id="{52A45B9B-4385-424A-9229-F70E0D9B20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248">
              <a:extLst>
                <a:ext uri="{FF2B5EF4-FFF2-40B4-BE49-F238E27FC236}">
                  <a16:creationId xmlns:a16="http://schemas.microsoft.com/office/drawing/2014/main" id="{F06919D1-5B8E-41CA-83C5-D1A7680989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249">
              <a:extLst>
                <a:ext uri="{FF2B5EF4-FFF2-40B4-BE49-F238E27FC236}">
                  <a16:creationId xmlns:a16="http://schemas.microsoft.com/office/drawing/2014/main" id="{A251887D-109B-448E-8AA5-46D5A57C50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250">
              <a:extLst>
                <a:ext uri="{FF2B5EF4-FFF2-40B4-BE49-F238E27FC236}">
                  <a16:creationId xmlns:a16="http://schemas.microsoft.com/office/drawing/2014/main" id="{3BE09A34-7C2C-4A3E-AAAA-0585FB0DC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3" name="Freeform 251">
              <a:extLst>
                <a:ext uri="{FF2B5EF4-FFF2-40B4-BE49-F238E27FC236}">
                  <a16:creationId xmlns:a16="http://schemas.microsoft.com/office/drawing/2014/main" id="{B0A9F602-89D3-426D-BDB6-2A0EDC269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4" name="Line 252">
              <a:extLst>
                <a:ext uri="{FF2B5EF4-FFF2-40B4-BE49-F238E27FC236}">
                  <a16:creationId xmlns:a16="http://schemas.microsoft.com/office/drawing/2014/main" id="{AAD92FB5-A4DE-4E38-9523-03D04B9B84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253">
              <a:extLst>
                <a:ext uri="{FF2B5EF4-FFF2-40B4-BE49-F238E27FC236}">
                  <a16:creationId xmlns:a16="http://schemas.microsoft.com/office/drawing/2014/main" id="{07D97305-4DBB-4630-A67C-4EDA39D7C9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254">
              <a:extLst>
                <a:ext uri="{FF2B5EF4-FFF2-40B4-BE49-F238E27FC236}">
                  <a16:creationId xmlns:a16="http://schemas.microsoft.com/office/drawing/2014/main" id="{ACF9FF5D-E614-4132-93B5-6653475851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255">
              <a:extLst>
                <a:ext uri="{FF2B5EF4-FFF2-40B4-BE49-F238E27FC236}">
                  <a16:creationId xmlns:a16="http://schemas.microsoft.com/office/drawing/2014/main" id="{18A4A542-0CE4-4A4F-87DD-54974044CA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256">
              <a:extLst>
                <a:ext uri="{FF2B5EF4-FFF2-40B4-BE49-F238E27FC236}">
                  <a16:creationId xmlns:a16="http://schemas.microsoft.com/office/drawing/2014/main" id="{742CDE89-E8B5-4825-A716-C48988A81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9" name="Freeform 257">
              <a:extLst>
                <a:ext uri="{FF2B5EF4-FFF2-40B4-BE49-F238E27FC236}">
                  <a16:creationId xmlns:a16="http://schemas.microsoft.com/office/drawing/2014/main" id="{DBECE2CE-C261-41A0-B9EA-E726B92095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0" name="Rectangle 258">
              <a:extLst>
                <a:ext uri="{FF2B5EF4-FFF2-40B4-BE49-F238E27FC236}">
                  <a16:creationId xmlns:a16="http://schemas.microsoft.com/office/drawing/2014/main" id="{DCEBEFC4-5CB3-43D1-BC2B-DD3A717FC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1" name="Line 259">
              <a:extLst>
                <a:ext uri="{FF2B5EF4-FFF2-40B4-BE49-F238E27FC236}">
                  <a16:creationId xmlns:a16="http://schemas.microsoft.com/office/drawing/2014/main" id="{DAA49146-563D-473E-9D5D-520FB0C051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260">
              <a:extLst>
                <a:ext uri="{FF2B5EF4-FFF2-40B4-BE49-F238E27FC236}">
                  <a16:creationId xmlns:a16="http://schemas.microsoft.com/office/drawing/2014/main" id="{03C74250-CD4D-42FC-86E7-F181B5161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" name="Rectangle 261">
              <a:extLst>
                <a:ext uri="{FF2B5EF4-FFF2-40B4-BE49-F238E27FC236}">
                  <a16:creationId xmlns:a16="http://schemas.microsoft.com/office/drawing/2014/main" id="{7A88AB83-9EDC-4263-B7DC-074096D1B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4" name="Line 262">
              <a:extLst>
                <a:ext uri="{FF2B5EF4-FFF2-40B4-BE49-F238E27FC236}">
                  <a16:creationId xmlns:a16="http://schemas.microsoft.com/office/drawing/2014/main" id="{F88FD95F-7DDE-452C-B624-84B17C9A75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263">
              <a:extLst>
                <a:ext uri="{FF2B5EF4-FFF2-40B4-BE49-F238E27FC236}">
                  <a16:creationId xmlns:a16="http://schemas.microsoft.com/office/drawing/2014/main" id="{40226B05-8B22-4799-860A-31BA6A1F9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6" name="Line 264">
              <a:extLst>
                <a:ext uri="{FF2B5EF4-FFF2-40B4-BE49-F238E27FC236}">
                  <a16:creationId xmlns:a16="http://schemas.microsoft.com/office/drawing/2014/main" id="{85879103-FB3C-48F0-B81C-9287A5426F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265">
              <a:extLst>
                <a:ext uri="{FF2B5EF4-FFF2-40B4-BE49-F238E27FC236}">
                  <a16:creationId xmlns:a16="http://schemas.microsoft.com/office/drawing/2014/main" id="{A2E3F8D0-A045-417D-9536-23141BA0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8" name="Line 266">
              <a:extLst>
                <a:ext uri="{FF2B5EF4-FFF2-40B4-BE49-F238E27FC236}">
                  <a16:creationId xmlns:a16="http://schemas.microsoft.com/office/drawing/2014/main" id="{1A55996D-5467-4F36-AA75-876D3E073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267">
              <a:extLst>
                <a:ext uri="{FF2B5EF4-FFF2-40B4-BE49-F238E27FC236}">
                  <a16:creationId xmlns:a16="http://schemas.microsoft.com/office/drawing/2014/main" id="{C84E56C6-B3BF-490B-A26A-49AB42BA4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0" name="Line 268">
              <a:extLst>
                <a:ext uri="{FF2B5EF4-FFF2-40B4-BE49-F238E27FC236}">
                  <a16:creationId xmlns:a16="http://schemas.microsoft.com/office/drawing/2014/main" id="{65753FBD-382B-43B8-8A7E-FA6833D1A9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269">
              <a:extLst>
                <a:ext uri="{FF2B5EF4-FFF2-40B4-BE49-F238E27FC236}">
                  <a16:creationId xmlns:a16="http://schemas.microsoft.com/office/drawing/2014/main" id="{A4810453-2FCC-4451-8E87-B8F465535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" name="Rectangle 270">
              <a:extLst>
                <a:ext uri="{FF2B5EF4-FFF2-40B4-BE49-F238E27FC236}">
                  <a16:creationId xmlns:a16="http://schemas.microsoft.com/office/drawing/2014/main" id="{63F7BB3E-A993-4D49-B464-74E400A30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3" name="Line 271">
              <a:extLst>
                <a:ext uri="{FF2B5EF4-FFF2-40B4-BE49-F238E27FC236}">
                  <a16:creationId xmlns:a16="http://schemas.microsoft.com/office/drawing/2014/main" id="{7D096DC2-92CA-403C-BE2C-D6AB2BA8CB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272">
              <a:extLst>
                <a:ext uri="{FF2B5EF4-FFF2-40B4-BE49-F238E27FC236}">
                  <a16:creationId xmlns:a16="http://schemas.microsoft.com/office/drawing/2014/main" id="{C31837A2-C906-40F5-9494-940A15F28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5" name="Line 273">
              <a:extLst>
                <a:ext uri="{FF2B5EF4-FFF2-40B4-BE49-F238E27FC236}">
                  <a16:creationId xmlns:a16="http://schemas.microsoft.com/office/drawing/2014/main" id="{CA61D1FE-3C85-4871-81BF-48731E5C40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274">
              <a:extLst>
                <a:ext uri="{FF2B5EF4-FFF2-40B4-BE49-F238E27FC236}">
                  <a16:creationId xmlns:a16="http://schemas.microsoft.com/office/drawing/2014/main" id="{41A5A0E0-9748-415F-8308-B9C0C9EDC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7" name="Line 275">
              <a:extLst>
                <a:ext uri="{FF2B5EF4-FFF2-40B4-BE49-F238E27FC236}">
                  <a16:creationId xmlns:a16="http://schemas.microsoft.com/office/drawing/2014/main" id="{D2E8CBAC-DE0D-41AB-ABF8-98EFC67C6F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276">
              <a:extLst>
                <a:ext uri="{FF2B5EF4-FFF2-40B4-BE49-F238E27FC236}">
                  <a16:creationId xmlns:a16="http://schemas.microsoft.com/office/drawing/2014/main" id="{D46E332A-B9D3-4299-BDFA-5CC121A7B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9" name="Line 277">
              <a:extLst>
                <a:ext uri="{FF2B5EF4-FFF2-40B4-BE49-F238E27FC236}">
                  <a16:creationId xmlns:a16="http://schemas.microsoft.com/office/drawing/2014/main" id="{6D33F3CC-EA68-484C-B7DB-4A039FCA6E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278">
              <a:extLst>
                <a:ext uri="{FF2B5EF4-FFF2-40B4-BE49-F238E27FC236}">
                  <a16:creationId xmlns:a16="http://schemas.microsoft.com/office/drawing/2014/main" id="{DE7CCEA4-883A-429A-BE06-ECFEE814D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1" name="Line 279">
              <a:extLst>
                <a:ext uri="{FF2B5EF4-FFF2-40B4-BE49-F238E27FC236}">
                  <a16:creationId xmlns:a16="http://schemas.microsoft.com/office/drawing/2014/main" id="{CE57DB05-1B61-45C0-AB74-4A64B000E8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280">
              <a:extLst>
                <a:ext uri="{FF2B5EF4-FFF2-40B4-BE49-F238E27FC236}">
                  <a16:creationId xmlns:a16="http://schemas.microsoft.com/office/drawing/2014/main" id="{32F703C3-9734-4D87-97C2-A5C935439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3" name="Line 281">
              <a:extLst>
                <a:ext uri="{FF2B5EF4-FFF2-40B4-BE49-F238E27FC236}">
                  <a16:creationId xmlns:a16="http://schemas.microsoft.com/office/drawing/2014/main" id="{95BA7EDE-DA6A-4AB9-95CF-A5118CA89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Freeform 284">
              <a:extLst>
                <a:ext uri="{FF2B5EF4-FFF2-40B4-BE49-F238E27FC236}">
                  <a16:creationId xmlns:a16="http://schemas.microsoft.com/office/drawing/2014/main" id="{593ECAD7-E03C-475F-8F13-9BA0E67233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5" name="Rectangle 288">
              <a:extLst>
                <a:ext uri="{FF2B5EF4-FFF2-40B4-BE49-F238E27FC236}">
                  <a16:creationId xmlns:a16="http://schemas.microsoft.com/office/drawing/2014/main" id="{61078201-9862-4F2F-A334-34A76D3C6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96" name="Object 95">
            <a:extLst>
              <a:ext uri="{FF2B5EF4-FFF2-40B4-BE49-F238E27FC236}">
                <a16:creationId xmlns:a16="http://schemas.microsoft.com/office/drawing/2014/main" id="{5EA723C1-2199-4051-B7ED-BFE5461BC6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699415"/>
              </p:ext>
            </p:extLst>
          </p:nvPr>
        </p:nvGraphicFramePr>
        <p:xfrm>
          <a:off x="6421438" y="782638"/>
          <a:ext cx="3430587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330120" progId="Equation.DSMT4">
                  <p:embed/>
                </p:oleObj>
              </mc:Choice>
              <mc:Fallback>
                <p:oleObj name="Equation" r:id="rId4" imgW="1384200" imgH="3301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99953D8-0381-4845-A4AC-2B9913796A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21438" y="782638"/>
                        <a:ext cx="3430587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7" name="Group 96">
            <a:extLst>
              <a:ext uri="{FF2B5EF4-FFF2-40B4-BE49-F238E27FC236}">
                <a16:creationId xmlns:a16="http://schemas.microsoft.com/office/drawing/2014/main" id="{D4527D82-FECF-4003-A6AB-E0BED1258948}"/>
              </a:ext>
            </a:extLst>
          </p:cNvPr>
          <p:cNvGrpSpPr/>
          <p:nvPr/>
        </p:nvGrpSpPr>
        <p:grpSpPr>
          <a:xfrm>
            <a:off x="6466824" y="1866203"/>
            <a:ext cx="4497848" cy="4489746"/>
            <a:chOff x="1725143" y="2881813"/>
            <a:chExt cx="3476905" cy="3945922"/>
          </a:xfrm>
        </p:grpSpPr>
        <p:sp>
          <p:nvSpPr>
            <p:cNvPr id="98" name="AutoShape 193">
              <a:extLst>
                <a:ext uri="{FF2B5EF4-FFF2-40B4-BE49-F238E27FC236}">
                  <a16:creationId xmlns:a16="http://schemas.microsoft.com/office/drawing/2014/main" id="{43E780FB-8A43-43D8-8C74-8B8707934E3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195">
              <a:extLst>
                <a:ext uri="{FF2B5EF4-FFF2-40B4-BE49-F238E27FC236}">
                  <a16:creationId xmlns:a16="http://schemas.microsoft.com/office/drawing/2014/main" id="{258B43D4-85AB-44C9-B6A8-C15233D7A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00" name="Line 196">
              <a:extLst>
                <a:ext uri="{FF2B5EF4-FFF2-40B4-BE49-F238E27FC236}">
                  <a16:creationId xmlns:a16="http://schemas.microsoft.com/office/drawing/2014/main" id="{CD0C5FBD-DA4B-4388-AC88-C9E0AFC0FE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Line 197">
              <a:extLst>
                <a:ext uri="{FF2B5EF4-FFF2-40B4-BE49-F238E27FC236}">
                  <a16:creationId xmlns:a16="http://schemas.microsoft.com/office/drawing/2014/main" id="{F9EB0F27-7BE1-4D8D-831F-D6AED0EC97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Line 198">
              <a:extLst>
                <a:ext uri="{FF2B5EF4-FFF2-40B4-BE49-F238E27FC236}">
                  <a16:creationId xmlns:a16="http://schemas.microsoft.com/office/drawing/2014/main" id="{81733974-3223-4005-8528-9EABB85934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Line 199">
              <a:extLst>
                <a:ext uri="{FF2B5EF4-FFF2-40B4-BE49-F238E27FC236}">
                  <a16:creationId xmlns:a16="http://schemas.microsoft.com/office/drawing/2014/main" id="{042C2EDA-DB7A-4623-9772-755616221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Line 200">
              <a:extLst>
                <a:ext uri="{FF2B5EF4-FFF2-40B4-BE49-F238E27FC236}">
                  <a16:creationId xmlns:a16="http://schemas.microsoft.com/office/drawing/2014/main" id="{4E059A12-9A0E-495B-BB39-D5697A0508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Line 201">
              <a:extLst>
                <a:ext uri="{FF2B5EF4-FFF2-40B4-BE49-F238E27FC236}">
                  <a16:creationId xmlns:a16="http://schemas.microsoft.com/office/drawing/2014/main" id="{EA484AD5-E435-47A3-A2F8-DAEABD88D5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202">
              <a:extLst>
                <a:ext uri="{FF2B5EF4-FFF2-40B4-BE49-F238E27FC236}">
                  <a16:creationId xmlns:a16="http://schemas.microsoft.com/office/drawing/2014/main" id="{8C20CD8B-8A24-41A1-8DAD-4096F1261C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203">
              <a:extLst>
                <a:ext uri="{FF2B5EF4-FFF2-40B4-BE49-F238E27FC236}">
                  <a16:creationId xmlns:a16="http://schemas.microsoft.com/office/drawing/2014/main" id="{48F94850-2327-4A84-BE28-C6C84E1450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204">
              <a:extLst>
                <a:ext uri="{FF2B5EF4-FFF2-40B4-BE49-F238E27FC236}">
                  <a16:creationId xmlns:a16="http://schemas.microsoft.com/office/drawing/2014/main" id="{882A8562-66C7-4C94-AA05-89270551DA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205">
              <a:extLst>
                <a:ext uri="{FF2B5EF4-FFF2-40B4-BE49-F238E27FC236}">
                  <a16:creationId xmlns:a16="http://schemas.microsoft.com/office/drawing/2014/main" id="{5AE62927-D2E4-4AEB-87E9-51AD4EF66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206">
              <a:extLst>
                <a:ext uri="{FF2B5EF4-FFF2-40B4-BE49-F238E27FC236}">
                  <a16:creationId xmlns:a16="http://schemas.microsoft.com/office/drawing/2014/main" id="{C1748E87-0F27-4596-89F3-FEEE766226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207">
              <a:extLst>
                <a:ext uri="{FF2B5EF4-FFF2-40B4-BE49-F238E27FC236}">
                  <a16:creationId xmlns:a16="http://schemas.microsoft.com/office/drawing/2014/main" id="{EB9C0BCD-DFFC-459D-8C74-A45DC86349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208">
              <a:extLst>
                <a:ext uri="{FF2B5EF4-FFF2-40B4-BE49-F238E27FC236}">
                  <a16:creationId xmlns:a16="http://schemas.microsoft.com/office/drawing/2014/main" id="{168C5DCA-D6B0-4D9D-9B74-95021AB7BE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209">
              <a:extLst>
                <a:ext uri="{FF2B5EF4-FFF2-40B4-BE49-F238E27FC236}">
                  <a16:creationId xmlns:a16="http://schemas.microsoft.com/office/drawing/2014/main" id="{A907DDFB-64E9-4C57-B978-D3CFE5084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210">
              <a:extLst>
                <a:ext uri="{FF2B5EF4-FFF2-40B4-BE49-F238E27FC236}">
                  <a16:creationId xmlns:a16="http://schemas.microsoft.com/office/drawing/2014/main" id="{2AB8C9FA-6DDD-4D52-8B80-6D4677F64F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211">
              <a:extLst>
                <a:ext uri="{FF2B5EF4-FFF2-40B4-BE49-F238E27FC236}">
                  <a16:creationId xmlns:a16="http://schemas.microsoft.com/office/drawing/2014/main" id="{49166A73-27AE-4896-8CF7-53A3A52FB0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212">
              <a:extLst>
                <a:ext uri="{FF2B5EF4-FFF2-40B4-BE49-F238E27FC236}">
                  <a16:creationId xmlns:a16="http://schemas.microsoft.com/office/drawing/2014/main" id="{94A363EC-D38C-4E41-AD39-EA25A429FB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213">
              <a:extLst>
                <a:ext uri="{FF2B5EF4-FFF2-40B4-BE49-F238E27FC236}">
                  <a16:creationId xmlns:a16="http://schemas.microsoft.com/office/drawing/2014/main" id="{CE50E3B5-7804-4C05-A2E4-DA33F02C0B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214">
              <a:extLst>
                <a:ext uri="{FF2B5EF4-FFF2-40B4-BE49-F238E27FC236}">
                  <a16:creationId xmlns:a16="http://schemas.microsoft.com/office/drawing/2014/main" id="{1404E63E-8661-4B56-9795-18AA702DF6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215">
              <a:extLst>
                <a:ext uri="{FF2B5EF4-FFF2-40B4-BE49-F238E27FC236}">
                  <a16:creationId xmlns:a16="http://schemas.microsoft.com/office/drawing/2014/main" id="{C8A0A331-7B78-4819-96AC-DEC25DAA9A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216">
              <a:extLst>
                <a:ext uri="{FF2B5EF4-FFF2-40B4-BE49-F238E27FC236}">
                  <a16:creationId xmlns:a16="http://schemas.microsoft.com/office/drawing/2014/main" id="{20BC5445-FE4C-4DE6-898B-8967A4610B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217">
              <a:extLst>
                <a:ext uri="{FF2B5EF4-FFF2-40B4-BE49-F238E27FC236}">
                  <a16:creationId xmlns:a16="http://schemas.microsoft.com/office/drawing/2014/main" id="{FE7EBAE6-9044-484A-9732-C90C9F2EDC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218">
              <a:extLst>
                <a:ext uri="{FF2B5EF4-FFF2-40B4-BE49-F238E27FC236}">
                  <a16:creationId xmlns:a16="http://schemas.microsoft.com/office/drawing/2014/main" id="{A8B67BED-1CA2-4AFC-A40E-D3B09623FB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219">
              <a:extLst>
                <a:ext uri="{FF2B5EF4-FFF2-40B4-BE49-F238E27FC236}">
                  <a16:creationId xmlns:a16="http://schemas.microsoft.com/office/drawing/2014/main" id="{65A785C9-F161-4074-AE71-67575A6A30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220">
              <a:extLst>
                <a:ext uri="{FF2B5EF4-FFF2-40B4-BE49-F238E27FC236}">
                  <a16:creationId xmlns:a16="http://schemas.microsoft.com/office/drawing/2014/main" id="{333E1D04-B557-45CD-BA17-0F7EADE685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21">
              <a:extLst>
                <a:ext uri="{FF2B5EF4-FFF2-40B4-BE49-F238E27FC236}">
                  <a16:creationId xmlns:a16="http://schemas.microsoft.com/office/drawing/2014/main" id="{068E0176-8D5C-43DA-9207-3A48C4E533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22">
              <a:extLst>
                <a:ext uri="{FF2B5EF4-FFF2-40B4-BE49-F238E27FC236}">
                  <a16:creationId xmlns:a16="http://schemas.microsoft.com/office/drawing/2014/main" id="{BBF1C389-2B63-4D85-9BCF-5810FD0759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223">
              <a:extLst>
                <a:ext uri="{FF2B5EF4-FFF2-40B4-BE49-F238E27FC236}">
                  <a16:creationId xmlns:a16="http://schemas.microsoft.com/office/drawing/2014/main" id="{838158E7-0968-4153-BD97-827945F268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224">
              <a:extLst>
                <a:ext uri="{FF2B5EF4-FFF2-40B4-BE49-F238E27FC236}">
                  <a16:creationId xmlns:a16="http://schemas.microsoft.com/office/drawing/2014/main" id="{FB94477C-A196-4A8B-8EFE-36AE1C414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225">
              <a:extLst>
                <a:ext uri="{FF2B5EF4-FFF2-40B4-BE49-F238E27FC236}">
                  <a16:creationId xmlns:a16="http://schemas.microsoft.com/office/drawing/2014/main" id="{F6264799-69CF-4173-9093-A1E3E64CD0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226">
              <a:extLst>
                <a:ext uri="{FF2B5EF4-FFF2-40B4-BE49-F238E27FC236}">
                  <a16:creationId xmlns:a16="http://schemas.microsoft.com/office/drawing/2014/main" id="{3F2DE093-2B9D-4322-93BC-C503BC2B7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227">
              <a:extLst>
                <a:ext uri="{FF2B5EF4-FFF2-40B4-BE49-F238E27FC236}">
                  <a16:creationId xmlns:a16="http://schemas.microsoft.com/office/drawing/2014/main" id="{818CA4D8-0AEE-457A-B36F-6EFA1DB951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228">
              <a:extLst>
                <a:ext uri="{FF2B5EF4-FFF2-40B4-BE49-F238E27FC236}">
                  <a16:creationId xmlns:a16="http://schemas.microsoft.com/office/drawing/2014/main" id="{2EC2761B-5B7C-494F-BE13-E292E4817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229">
              <a:extLst>
                <a:ext uri="{FF2B5EF4-FFF2-40B4-BE49-F238E27FC236}">
                  <a16:creationId xmlns:a16="http://schemas.microsoft.com/office/drawing/2014/main" id="{380B10F3-C8DB-4C45-A1C5-724DDC959D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230">
              <a:extLst>
                <a:ext uri="{FF2B5EF4-FFF2-40B4-BE49-F238E27FC236}">
                  <a16:creationId xmlns:a16="http://schemas.microsoft.com/office/drawing/2014/main" id="{D2285BE0-DD1D-4603-A722-3FCDC2CFF0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231">
              <a:extLst>
                <a:ext uri="{FF2B5EF4-FFF2-40B4-BE49-F238E27FC236}">
                  <a16:creationId xmlns:a16="http://schemas.microsoft.com/office/drawing/2014/main" id="{FA982651-8D35-4488-BCEB-F5043EA16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232">
              <a:extLst>
                <a:ext uri="{FF2B5EF4-FFF2-40B4-BE49-F238E27FC236}">
                  <a16:creationId xmlns:a16="http://schemas.microsoft.com/office/drawing/2014/main" id="{87D7C39F-7F64-4997-B8AD-DC37CF695C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233">
              <a:extLst>
                <a:ext uri="{FF2B5EF4-FFF2-40B4-BE49-F238E27FC236}">
                  <a16:creationId xmlns:a16="http://schemas.microsoft.com/office/drawing/2014/main" id="{35FB516D-D4F3-4924-9427-DD0EDBEEB3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234">
              <a:extLst>
                <a:ext uri="{FF2B5EF4-FFF2-40B4-BE49-F238E27FC236}">
                  <a16:creationId xmlns:a16="http://schemas.microsoft.com/office/drawing/2014/main" id="{14BC19F8-9BA3-4474-8DF2-95C391E618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235">
              <a:extLst>
                <a:ext uri="{FF2B5EF4-FFF2-40B4-BE49-F238E27FC236}">
                  <a16:creationId xmlns:a16="http://schemas.microsoft.com/office/drawing/2014/main" id="{5E4AB343-314B-4D7B-880D-6FFCABA9FC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236">
              <a:extLst>
                <a:ext uri="{FF2B5EF4-FFF2-40B4-BE49-F238E27FC236}">
                  <a16:creationId xmlns:a16="http://schemas.microsoft.com/office/drawing/2014/main" id="{F14EB311-4D2E-4E81-A8F9-D3B94496A6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237">
              <a:extLst>
                <a:ext uri="{FF2B5EF4-FFF2-40B4-BE49-F238E27FC236}">
                  <a16:creationId xmlns:a16="http://schemas.microsoft.com/office/drawing/2014/main" id="{00C8384C-0B3C-42B6-A6F6-5434C621F6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238">
              <a:extLst>
                <a:ext uri="{FF2B5EF4-FFF2-40B4-BE49-F238E27FC236}">
                  <a16:creationId xmlns:a16="http://schemas.microsoft.com/office/drawing/2014/main" id="{46BC978B-BA68-4950-91B2-03B427FA4B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239">
              <a:extLst>
                <a:ext uri="{FF2B5EF4-FFF2-40B4-BE49-F238E27FC236}">
                  <a16:creationId xmlns:a16="http://schemas.microsoft.com/office/drawing/2014/main" id="{1C83325C-23E5-41F1-8ACD-F90793C875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240">
              <a:extLst>
                <a:ext uri="{FF2B5EF4-FFF2-40B4-BE49-F238E27FC236}">
                  <a16:creationId xmlns:a16="http://schemas.microsoft.com/office/drawing/2014/main" id="{F1FCCC0A-3962-4C47-A475-4C8C448345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241">
              <a:extLst>
                <a:ext uri="{FF2B5EF4-FFF2-40B4-BE49-F238E27FC236}">
                  <a16:creationId xmlns:a16="http://schemas.microsoft.com/office/drawing/2014/main" id="{F2C04C7E-6E2F-48BF-83A4-9BCAB898C4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242">
              <a:extLst>
                <a:ext uri="{FF2B5EF4-FFF2-40B4-BE49-F238E27FC236}">
                  <a16:creationId xmlns:a16="http://schemas.microsoft.com/office/drawing/2014/main" id="{B5CF6026-52AD-4D00-BBDF-F187D16E64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243">
              <a:extLst>
                <a:ext uri="{FF2B5EF4-FFF2-40B4-BE49-F238E27FC236}">
                  <a16:creationId xmlns:a16="http://schemas.microsoft.com/office/drawing/2014/main" id="{4C27E126-400E-4758-9E4A-78561382B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244">
              <a:extLst>
                <a:ext uri="{FF2B5EF4-FFF2-40B4-BE49-F238E27FC236}">
                  <a16:creationId xmlns:a16="http://schemas.microsoft.com/office/drawing/2014/main" id="{B1ABAFCF-64CF-4298-83C9-34E76B4542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Line 245">
              <a:extLst>
                <a:ext uri="{FF2B5EF4-FFF2-40B4-BE49-F238E27FC236}">
                  <a16:creationId xmlns:a16="http://schemas.microsoft.com/office/drawing/2014/main" id="{B3B0FD8B-695C-4BBE-9C24-B9EE5D9431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Line 246">
              <a:extLst>
                <a:ext uri="{FF2B5EF4-FFF2-40B4-BE49-F238E27FC236}">
                  <a16:creationId xmlns:a16="http://schemas.microsoft.com/office/drawing/2014/main" id="{50C658B0-DB6B-4EC9-A06C-DC848C6261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247">
              <a:extLst>
                <a:ext uri="{FF2B5EF4-FFF2-40B4-BE49-F238E27FC236}">
                  <a16:creationId xmlns:a16="http://schemas.microsoft.com/office/drawing/2014/main" id="{0EDEF05B-4F22-4B73-80E3-9E200A9F8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248">
              <a:extLst>
                <a:ext uri="{FF2B5EF4-FFF2-40B4-BE49-F238E27FC236}">
                  <a16:creationId xmlns:a16="http://schemas.microsoft.com/office/drawing/2014/main" id="{40F78611-59F2-46D8-AECE-0EDEC40637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249">
              <a:extLst>
                <a:ext uri="{FF2B5EF4-FFF2-40B4-BE49-F238E27FC236}">
                  <a16:creationId xmlns:a16="http://schemas.microsoft.com/office/drawing/2014/main" id="{A9C84DB6-FAE4-41B5-9B30-D9C1DF6DA8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Rectangle 250">
              <a:extLst>
                <a:ext uri="{FF2B5EF4-FFF2-40B4-BE49-F238E27FC236}">
                  <a16:creationId xmlns:a16="http://schemas.microsoft.com/office/drawing/2014/main" id="{44FAE32C-79C6-41D9-8951-45194FD6F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55" name="Freeform 251">
              <a:extLst>
                <a:ext uri="{FF2B5EF4-FFF2-40B4-BE49-F238E27FC236}">
                  <a16:creationId xmlns:a16="http://schemas.microsoft.com/office/drawing/2014/main" id="{FC4A1B9E-2374-4B22-8147-84387059F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56" name="Line 252">
              <a:extLst>
                <a:ext uri="{FF2B5EF4-FFF2-40B4-BE49-F238E27FC236}">
                  <a16:creationId xmlns:a16="http://schemas.microsoft.com/office/drawing/2014/main" id="{105D579E-8ACE-4B99-9CF8-15171F341B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Line 253">
              <a:extLst>
                <a:ext uri="{FF2B5EF4-FFF2-40B4-BE49-F238E27FC236}">
                  <a16:creationId xmlns:a16="http://schemas.microsoft.com/office/drawing/2014/main" id="{70998E36-BFAD-435D-8016-A92DDF37C6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Line 254">
              <a:extLst>
                <a:ext uri="{FF2B5EF4-FFF2-40B4-BE49-F238E27FC236}">
                  <a16:creationId xmlns:a16="http://schemas.microsoft.com/office/drawing/2014/main" id="{E94BD6F4-B9BD-4FDC-A709-555045E65A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Line 255">
              <a:extLst>
                <a:ext uri="{FF2B5EF4-FFF2-40B4-BE49-F238E27FC236}">
                  <a16:creationId xmlns:a16="http://schemas.microsoft.com/office/drawing/2014/main" id="{5AD6A360-5D46-4012-BDB0-C0CF0DD596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Rectangle 256">
              <a:extLst>
                <a:ext uri="{FF2B5EF4-FFF2-40B4-BE49-F238E27FC236}">
                  <a16:creationId xmlns:a16="http://schemas.microsoft.com/office/drawing/2014/main" id="{5BC0FC36-5D04-4E69-AFBB-B875F551A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1" name="Freeform 257">
              <a:extLst>
                <a:ext uri="{FF2B5EF4-FFF2-40B4-BE49-F238E27FC236}">
                  <a16:creationId xmlns:a16="http://schemas.microsoft.com/office/drawing/2014/main" id="{1726B7A1-CF16-4294-B51B-35F5B9BFF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2" name="Rectangle 258">
              <a:extLst>
                <a:ext uri="{FF2B5EF4-FFF2-40B4-BE49-F238E27FC236}">
                  <a16:creationId xmlns:a16="http://schemas.microsoft.com/office/drawing/2014/main" id="{F1D4C0BC-28E1-4BC7-BAE3-E76C70029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3" name="Line 259">
              <a:extLst>
                <a:ext uri="{FF2B5EF4-FFF2-40B4-BE49-F238E27FC236}">
                  <a16:creationId xmlns:a16="http://schemas.microsoft.com/office/drawing/2014/main" id="{0A0A4E43-3939-41AE-91A1-F5A2C96E2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Rectangle 260">
              <a:extLst>
                <a:ext uri="{FF2B5EF4-FFF2-40B4-BE49-F238E27FC236}">
                  <a16:creationId xmlns:a16="http://schemas.microsoft.com/office/drawing/2014/main" id="{A755C305-7285-41B5-9D23-27E8ED1E4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5" name="Rectangle 261">
              <a:extLst>
                <a:ext uri="{FF2B5EF4-FFF2-40B4-BE49-F238E27FC236}">
                  <a16:creationId xmlns:a16="http://schemas.microsoft.com/office/drawing/2014/main" id="{35DEF2AB-8849-4A42-B4B8-CB6697D53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66" name="Line 262">
              <a:extLst>
                <a:ext uri="{FF2B5EF4-FFF2-40B4-BE49-F238E27FC236}">
                  <a16:creationId xmlns:a16="http://schemas.microsoft.com/office/drawing/2014/main" id="{98A3DC55-2341-4372-A7C0-ED1639E0F8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Rectangle 263">
              <a:extLst>
                <a:ext uri="{FF2B5EF4-FFF2-40B4-BE49-F238E27FC236}">
                  <a16:creationId xmlns:a16="http://schemas.microsoft.com/office/drawing/2014/main" id="{360B0A93-E0F6-49FF-AB82-4FA0723E5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8" name="Line 264">
              <a:extLst>
                <a:ext uri="{FF2B5EF4-FFF2-40B4-BE49-F238E27FC236}">
                  <a16:creationId xmlns:a16="http://schemas.microsoft.com/office/drawing/2014/main" id="{8F973AD3-24F8-430D-A581-5E765DC18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Rectangle 265">
              <a:extLst>
                <a:ext uri="{FF2B5EF4-FFF2-40B4-BE49-F238E27FC236}">
                  <a16:creationId xmlns:a16="http://schemas.microsoft.com/office/drawing/2014/main" id="{ED50BD7A-267D-4C92-98B2-E2DAA97F4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0" name="Line 266">
              <a:extLst>
                <a:ext uri="{FF2B5EF4-FFF2-40B4-BE49-F238E27FC236}">
                  <a16:creationId xmlns:a16="http://schemas.microsoft.com/office/drawing/2014/main" id="{92AFADE3-E2CA-4F9D-8E49-79071DB10C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Rectangle 267">
              <a:extLst>
                <a:ext uri="{FF2B5EF4-FFF2-40B4-BE49-F238E27FC236}">
                  <a16:creationId xmlns:a16="http://schemas.microsoft.com/office/drawing/2014/main" id="{F02A073F-36B8-4B13-8935-7D0F6720E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72" name="Line 268">
              <a:extLst>
                <a:ext uri="{FF2B5EF4-FFF2-40B4-BE49-F238E27FC236}">
                  <a16:creationId xmlns:a16="http://schemas.microsoft.com/office/drawing/2014/main" id="{E5F92CC4-4109-48B4-9415-2786424D12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3" name="Rectangle 269">
              <a:extLst>
                <a:ext uri="{FF2B5EF4-FFF2-40B4-BE49-F238E27FC236}">
                  <a16:creationId xmlns:a16="http://schemas.microsoft.com/office/drawing/2014/main" id="{979A91B5-F7DC-4104-AFAB-17BB34AFA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74" name="Rectangle 270">
              <a:extLst>
                <a:ext uri="{FF2B5EF4-FFF2-40B4-BE49-F238E27FC236}">
                  <a16:creationId xmlns:a16="http://schemas.microsoft.com/office/drawing/2014/main" id="{A61BDF58-EB7A-415C-9542-4E2428052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75" name="Line 271">
              <a:extLst>
                <a:ext uri="{FF2B5EF4-FFF2-40B4-BE49-F238E27FC236}">
                  <a16:creationId xmlns:a16="http://schemas.microsoft.com/office/drawing/2014/main" id="{716F4CCE-26D6-4FAC-8894-1F621945B1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Rectangle 272">
              <a:extLst>
                <a:ext uri="{FF2B5EF4-FFF2-40B4-BE49-F238E27FC236}">
                  <a16:creationId xmlns:a16="http://schemas.microsoft.com/office/drawing/2014/main" id="{FD04DFFE-CF4F-4F75-9246-C92C53C61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77" name="Line 273">
              <a:extLst>
                <a:ext uri="{FF2B5EF4-FFF2-40B4-BE49-F238E27FC236}">
                  <a16:creationId xmlns:a16="http://schemas.microsoft.com/office/drawing/2014/main" id="{35E4B570-9F79-469D-9FBF-5B78AB96BD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Rectangle 274">
              <a:extLst>
                <a:ext uri="{FF2B5EF4-FFF2-40B4-BE49-F238E27FC236}">
                  <a16:creationId xmlns:a16="http://schemas.microsoft.com/office/drawing/2014/main" id="{CF81D1AC-4B7D-4E4A-A13D-2C4AFC4F9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79" name="Line 275">
              <a:extLst>
                <a:ext uri="{FF2B5EF4-FFF2-40B4-BE49-F238E27FC236}">
                  <a16:creationId xmlns:a16="http://schemas.microsoft.com/office/drawing/2014/main" id="{8E3B9B82-E8AA-4BF0-881E-3AD55269F0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Rectangle 276">
              <a:extLst>
                <a:ext uri="{FF2B5EF4-FFF2-40B4-BE49-F238E27FC236}">
                  <a16:creationId xmlns:a16="http://schemas.microsoft.com/office/drawing/2014/main" id="{8A552FEA-1BB9-44B8-A044-9FAEF5417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1" name="Line 277">
              <a:extLst>
                <a:ext uri="{FF2B5EF4-FFF2-40B4-BE49-F238E27FC236}">
                  <a16:creationId xmlns:a16="http://schemas.microsoft.com/office/drawing/2014/main" id="{254A5BB0-6557-4D1B-A01B-E7E02DB8C4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Rectangle 278">
              <a:extLst>
                <a:ext uri="{FF2B5EF4-FFF2-40B4-BE49-F238E27FC236}">
                  <a16:creationId xmlns:a16="http://schemas.microsoft.com/office/drawing/2014/main" id="{48DAF2B7-5F51-4686-BBA3-1498C9259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3" name="Line 279">
              <a:extLst>
                <a:ext uri="{FF2B5EF4-FFF2-40B4-BE49-F238E27FC236}">
                  <a16:creationId xmlns:a16="http://schemas.microsoft.com/office/drawing/2014/main" id="{3943123E-43C1-40C2-9AA4-C5D36E8847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Rectangle 280">
              <a:extLst>
                <a:ext uri="{FF2B5EF4-FFF2-40B4-BE49-F238E27FC236}">
                  <a16:creationId xmlns:a16="http://schemas.microsoft.com/office/drawing/2014/main" id="{63FC6568-8F5B-4294-8429-943761474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85" name="Line 281">
              <a:extLst>
                <a:ext uri="{FF2B5EF4-FFF2-40B4-BE49-F238E27FC236}">
                  <a16:creationId xmlns:a16="http://schemas.microsoft.com/office/drawing/2014/main" id="{ACD193D5-CEBD-4749-905E-4DDDD898A4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Freeform 284">
              <a:extLst>
                <a:ext uri="{FF2B5EF4-FFF2-40B4-BE49-F238E27FC236}">
                  <a16:creationId xmlns:a16="http://schemas.microsoft.com/office/drawing/2014/main" id="{D50AA4ED-BB4E-451E-A50E-770395F388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7" name="Rectangle 288">
              <a:extLst>
                <a:ext uri="{FF2B5EF4-FFF2-40B4-BE49-F238E27FC236}">
                  <a16:creationId xmlns:a16="http://schemas.microsoft.com/office/drawing/2014/main" id="{BC4F7238-9857-45EC-B4A7-6B97401A4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433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D193B-89FB-C50B-BD17-06B49DD2E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782" y="274638"/>
            <a:ext cx="10164618" cy="563562"/>
          </a:xfrm>
        </p:spPr>
        <p:txBody>
          <a:bodyPr/>
          <a:lstStyle/>
          <a:p>
            <a:r>
              <a:rPr lang="en-CA" dirty="0"/>
              <a:t>Square Root of a Function: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41DEE-75B1-DDAF-2021-A10EE8D6AF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1782" y="838200"/>
            <a:ext cx="9956800" cy="563562"/>
          </a:xfrm>
        </p:spPr>
        <p:txBody>
          <a:bodyPr/>
          <a:lstStyle/>
          <a:p>
            <a:r>
              <a:rPr lang="en-CA" dirty="0"/>
              <a:t>In this section, we will look at a new transformation: 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608DD5F-FBF1-FBAA-6703-76D24EBBAC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32115"/>
              </p:ext>
            </p:extLst>
          </p:nvPr>
        </p:nvGraphicFramePr>
        <p:xfrm>
          <a:off x="2244564" y="1456890"/>
          <a:ext cx="368300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291960" progId="Equation.DSMT4">
                  <p:embed/>
                </p:oleObj>
              </mc:Choice>
              <mc:Fallback>
                <p:oleObj name="Equation" r:id="rId2" imgW="1498320" imgH="291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608DD5F-FBF1-FBAA-6703-76D24EBBAC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44564" y="1456890"/>
                        <a:ext cx="3683000" cy="719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EBDEB09-248F-70E2-064E-615C8D172B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761510"/>
              </p:ext>
            </p:extLst>
          </p:nvPr>
        </p:nvGraphicFramePr>
        <p:xfrm>
          <a:off x="2810291" y="2257279"/>
          <a:ext cx="137318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253800" progId="Equation.DSMT4">
                  <p:embed/>
                </p:oleObj>
              </mc:Choice>
              <mc:Fallback>
                <p:oleObj name="Equation" r:id="rId4" imgW="5587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EBDEB09-248F-70E2-064E-615C8D172B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10291" y="2257279"/>
                        <a:ext cx="1373188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C4B163A-6505-E9C9-E970-21368E43F1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280482"/>
              </p:ext>
            </p:extLst>
          </p:nvPr>
        </p:nvGraphicFramePr>
        <p:xfrm>
          <a:off x="4243948" y="2244435"/>
          <a:ext cx="118745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400" imgH="304560" progId="Equation.DSMT4">
                  <p:embed/>
                </p:oleObj>
              </mc:Choice>
              <mc:Fallback>
                <p:oleObj name="Equation" r:id="rId6" imgW="482400" imgH="3045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C4B163A-6505-E9C9-E970-21368E43F1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43948" y="2244435"/>
                        <a:ext cx="1187450" cy="750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990D29B-B1ED-32F6-4D98-D14F7F2051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157963"/>
              </p:ext>
            </p:extLst>
          </p:nvPr>
        </p:nvGraphicFramePr>
        <p:xfrm>
          <a:off x="7005638" y="1428750"/>
          <a:ext cx="1497012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2031840" progId="Equation.DSMT4">
                  <p:embed/>
                </p:oleObj>
              </mc:Choice>
              <mc:Fallback>
                <p:oleObj name="Equation" r:id="rId8" imgW="660240" imgH="20318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990D29B-B1ED-32F6-4D98-D14F7F2051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05638" y="1428750"/>
                        <a:ext cx="1497012" cy="4613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C4924B9-12B1-D4F5-3CF6-C942DD704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66074"/>
              </p:ext>
            </p:extLst>
          </p:nvPr>
        </p:nvGraphicFramePr>
        <p:xfrm>
          <a:off x="9215581" y="1292225"/>
          <a:ext cx="1843088" cy="472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2082600" progId="Equation.DSMT4">
                  <p:embed/>
                </p:oleObj>
              </mc:Choice>
              <mc:Fallback>
                <p:oleObj name="Equation" r:id="rId10" imgW="812520" imgH="2082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C4924B9-12B1-D4F5-3CF6-C942DD704C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215581" y="1292225"/>
                        <a:ext cx="1843088" cy="4727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F8A077D-8489-F9E9-6C98-7A06CC37A8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398578"/>
              </p:ext>
            </p:extLst>
          </p:nvPr>
        </p:nvGraphicFramePr>
        <p:xfrm>
          <a:off x="8477686" y="1456890"/>
          <a:ext cx="733136" cy="54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139680" progId="Equation.DSMT4">
                  <p:embed/>
                </p:oleObj>
              </mc:Choice>
              <mc:Fallback>
                <p:oleObj name="Equation" r:id="rId12" imgW="190440" imgH="1396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F8A077D-8489-F9E9-6C98-7A06CC37A8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77686" y="1456890"/>
                        <a:ext cx="733136" cy="541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6FDC72D-0FD7-2044-A4D5-89CB1B50F078}"/>
              </a:ext>
            </a:extLst>
          </p:cNvPr>
          <p:cNvSpPr txBox="1">
            <a:spLocks/>
          </p:cNvSpPr>
          <p:nvPr/>
        </p:nvSpPr>
        <p:spPr>
          <a:xfrm>
            <a:off x="214748" y="3082636"/>
            <a:ext cx="6816434" cy="11845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With this transformation, the “x” coordinates DO NOT change, they stay the same!!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A377CE1-98E4-32BD-11A7-A0E045E7BE30}"/>
              </a:ext>
            </a:extLst>
          </p:cNvPr>
          <p:cNvSpPr txBox="1">
            <a:spLocks/>
          </p:cNvSpPr>
          <p:nvPr/>
        </p:nvSpPr>
        <p:spPr>
          <a:xfrm>
            <a:off x="230677" y="4023013"/>
            <a:ext cx="6532416" cy="5635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 “Y” coordinates will be square rooted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AEE23E06-D709-838B-56D3-1CD03DF0745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4531" y="4632611"/>
                <a:ext cx="5851469" cy="1429471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If a point 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has a negative y-coordinate, that point will disappear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b="0" i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CA" b="0" i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AEE23E06-D709-838B-56D3-1CD03DF07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531" y="4632611"/>
                <a:ext cx="5851469" cy="1429471"/>
              </a:xfrm>
              <a:prstGeom prst="rect">
                <a:avLst/>
              </a:prstGeom>
              <a:blipFill>
                <a:blip r:embed="rId14"/>
                <a:stretch>
                  <a:fillRect l="-417" t="-3419" r="-302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D7AD95C-52B0-83D9-024A-50F6A586910D}"/>
              </a:ext>
            </a:extLst>
          </p:cNvPr>
          <p:cNvSpPr txBox="1">
            <a:spLocks/>
          </p:cNvSpPr>
          <p:nvPr/>
        </p:nvSpPr>
        <p:spPr>
          <a:xfrm>
            <a:off x="244531" y="5921087"/>
            <a:ext cx="6264334" cy="8704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Any point with a y-coordinate of “1” or “0” will be “invariant”  [stays the same]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EA713B3-00F8-7DDA-B282-60786A49BD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812805"/>
              </p:ext>
            </p:extLst>
          </p:nvPr>
        </p:nvGraphicFramePr>
        <p:xfrm>
          <a:off x="10211593" y="2882754"/>
          <a:ext cx="4365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7480" imgH="177480" progId="Equation.DSMT4">
                  <p:embed/>
                </p:oleObj>
              </mc:Choice>
              <mc:Fallback>
                <p:oleObj name="Equation" r:id="rId15" imgW="1774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C4B163A-6505-E9C9-E970-21368E43F1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211593" y="2882754"/>
                        <a:ext cx="436563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60AB3257-AE06-91FA-498A-93E969935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17938"/>
              </p:ext>
            </p:extLst>
          </p:nvPr>
        </p:nvGraphicFramePr>
        <p:xfrm>
          <a:off x="10285413" y="3364487"/>
          <a:ext cx="2809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120" imgH="177480" progId="Equation.DSMT4">
                  <p:embed/>
                </p:oleObj>
              </mc:Choice>
              <mc:Fallback>
                <p:oleObj name="Equation" r:id="rId17" imgW="1141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EA713B3-00F8-7DDA-B282-60786A49BD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285413" y="3364487"/>
                        <a:ext cx="280987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8ED461F-0EDD-4AB3-A232-AE1CDECB5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723910"/>
              </p:ext>
            </p:extLst>
          </p:nvPr>
        </p:nvGraphicFramePr>
        <p:xfrm>
          <a:off x="10322505" y="3883169"/>
          <a:ext cx="2174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560" imgH="164880" progId="Equation.DSMT4">
                  <p:embed/>
                </p:oleObj>
              </mc:Choice>
              <mc:Fallback>
                <p:oleObj name="Equation" r:id="rId19" imgW="8856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60AB3257-AE06-91FA-498A-93E9699354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0322505" y="3883169"/>
                        <a:ext cx="217488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6F5AF36-6B7F-2865-61FB-D80F5C0800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7475"/>
              </p:ext>
            </p:extLst>
          </p:nvPr>
        </p:nvGraphicFramePr>
        <p:xfrm>
          <a:off x="10300134" y="4427825"/>
          <a:ext cx="311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8ED461F-0EDD-4AB3-A232-AE1CDECB5C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300134" y="4427825"/>
                        <a:ext cx="311150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FD6BB45A-8F13-898D-DFD0-096E4F8AC7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24731"/>
              </p:ext>
            </p:extLst>
          </p:nvPr>
        </p:nvGraphicFramePr>
        <p:xfrm>
          <a:off x="10077162" y="4972050"/>
          <a:ext cx="757094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80880" imgH="177480" progId="Equation.DSMT4">
                  <p:embed/>
                </p:oleObj>
              </mc:Choice>
              <mc:Fallback>
                <p:oleObj name="Equation" r:id="rId23" imgW="38088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06F5AF36-6B7F-2865-61FB-D80F5C0800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0077162" y="4972050"/>
                        <a:ext cx="757094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827C88C-5A5C-9A32-710C-2B0B6B4138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640978"/>
              </p:ext>
            </p:extLst>
          </p:nvPr>
        </p:nvGraphicFramePr>
        <p:xfrm>
          <a:off x="10076890" y="5482937"/>
          <a:ext cx="757094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0880" imgH="177480" progId="Equation.DSMT4">
                  <p:embed/>
                </p:oleObj>
              </mc:Choice>
              <mc:Fallback>
                <p:oleObj name="Equation" r:id="rId25" imgW="38088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FD6BB45A-8F13-898D-DFD0-096E4F8AC7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0076890" y="5482937"/>
                        <a:ext cx="757094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858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F5020-4E75-EA15-5372-898988BE5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62" y="167288"/>
            <a:ext cx="9956800" cy="577417"/>
          </a:xfrm>
        </p:spPr>
        <p:txBody>
          <a:bodyPr/>
          <a:lstStyle/>
          <a:p>
            <a:r>
              <a:rPr lang="en-CA" dirty="0"/>
              <a:t>Square Root of a Linear Function: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B6743-4402-8A45-533E-904E5B85541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4162" y="792651"/>
            <a:ext cx="9956800" cy="577417"/>
          </a:xfrm>
        </p:spPr>
        <p:txBody>
          <a:bodyPr/>
          <a:lstStyle/>
          <a:p>
            <a:r>
              <a:rPr lang="en-CA" dirty="0"/>
              <a:t>The square root of a “linear function” will become a “root function”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03CAED1-1F19-92ED-1135-6ABE4A8D4B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593504"/>
              </p:ext>
            </p:extLst>
          </p:nvPr>
        </p:nvGraphicFramePr>
        <p:xfrm>
          <a:off x="1077912" y="1778451"/>
          <a:ext cx="3122613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393480" progId="Equation.DSMT4">
                  <p:embed/>
                </p:oleObj>
              </mc:Choice>
              <mc:Fallback>
                <p:oleObj name="Equation" r:id="rId2" imgW="126972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03CAED1-1F19-92ED-1135-6ABE4A8D4B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7912" y="1778451"/>
                        <a:ext cx="3122613" cy="969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2AF1313-7C34-C660-9DFF-632740C80A41}"/>
              </a:ext>
            </a:extLst>
          </p:cNvPr>
          <p:cNvSpPr txBox="1"/>
          <p:nvPr/>
        </p:nvSpPr>
        <p:spPr>
          <a:xfrm>
            <a:off x="908666" y="1384831"/>
            <a:ext cx="293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LINEAR FUNCTION: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89D2147-F6FF-0DE2-05C3-FCEDF980D5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271639"/>
              </p:ext>
            </p:extLst>
          </p:nvPr>
        </p:nvGraphicFramePr>
        <p:xfrm>
          <a:off x="4496792" y="1778000"/>
          <a:ext cx="2124075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444240" progId="Equation.DSMT4">
                  <p:embed/>
                </p:oleObj>
              </mc:Choice>
              <mc:Fallback>
                <p:oleObj name="Equation" r:id="rId4" imgW="86328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89D2147-F6FF-0DE2-05C3-FCEDF980D5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96792" y="1778000"/>
                        <a:ext cx="2124075" cy="1093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83EF7F1-ED38-8EE4-998B-4D123F5B5855}"/>
              </a:ext>
            </a:extLst>
          </p:cNvPr>
          <p:cNvSpPr txBox="1"/>
          <p:nvPr/>
        </p:nvSpPr>
        <p:spPr>
          <a:xfrm>
            <a:off x="4368471" y="1384831"/>
            <a:ext cx="5371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SQUARE ROOT OF A LINEAR FUNCTION: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C8219DA-5263-DD79-58F3-A2C968CE8E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734031"/>
              </p:ext>
            </p:extLst>
          </p:nvPr>
        </p:nvGraphicFramePr>
        <p:xfrm>
          <a:off x="6962079" y="1796468"/>
          <a:ext cx="3622675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444240" progId="Equation.DSMT4">
                  <p:embed/>
                </p:oleObj>
              </mc:Choice>
              <mc:Fallback>
                <p:oleObj name="Equation" r:id="rId6" imgW="147312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C8219DA-5263-DD79-58F3-A2C968CE8E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62079" y="1796468"/>
                        <a:ext cx="3622675" cy="1096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95">
            <a:extLst>
              <a:ext uri="{FF2B5EF4-FFF2-40B4-BE49-F238E27FC236}">
                <a16:creationId xmlns:a16="http://schemas.microsoft.com/office/drawing/2014/main" id="{057564E2-F982-41EB-7C19-38C8D4A93E8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5921" y="3412332"/>
            <a:ext cx="4003675" cy="3268663"/>
            <a:chOff x="2757" y="2174"/>
            <a:chExt cx="2522" cy="2059"/>
          </a:xfrm>
        </p:grpSpPr>
        <p:sp>
          <p:nvSpPr>
            <p:cNvPr id="12" name="AutoShape 94">
              <a:extLst>
                <a:ext uri="{FF2B5EF4-FFF2-40B4-BE49-F238E27FC236}">
                  <a16:creationId xmlns:a16="http://schemas.microsoft.com/office/drawing/2014/main" id="{DE2F5808-2737-1EAD-29BD-598D61A35CC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57" y="2178"/>
              <a:ext cx="2522" cy="2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Rectangle 96">
              <a:extLst>
                <a:ext uri="{FF2B5EF4-FFF2-40B4-BE49-F238E27FC236}">
                  <a16:creationId xmlns:a16="http://schemas.microsoft.com/office/drawing/2014/main" id="{E55E0242-D35C-AADC-4E1C-CF846C8D1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9" y="2182"/>
              <a:ext cx="2518" cy="2047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4" name="Line 97">
              <a:extLst>
                <a:ext uri="{FF2B5EF4-FFF2-40B4-BE49-F238E27FC236}">
                  <a16:creationId xmlns:a16="http://schemas.microsoft.com/office/drawing/2014/main" id="{D3D1F4CE-908C-3073-06B2-E65F59DEFB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98">
              <a:extLst>
                <a:ext uri="{FF2B5EF4-FFF2-40B4-BE49-F238E27FC236}">
                  <a16:creationId xmlns:a16="http://schemas.microsoft.com/office/drawing/2014/main" id="{36B9C326-2117-46E8-BF17-678B0916A5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4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99">
              <a:extLst>
                <a:ext uri="{FF2B5EF4-FFF2-40B4-BE49-F238E27FC236}">
                  <a16:creationId xmlns:a16="http://schemas.microsoft.com/office/drawing/2014/main" id="{C59B3221-3DE7-1486-7871-CBC159EC1F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6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00">
              <a:extLst>
                <a:ext uri="{FF2B5EF4-FFF2-40B4-BE49-F238E27FC236}">
                  <a16:creationId xmlns:a16="http://schemas.microsoft.com/office/drawing/2014/main" id="{D21B12D8-1184-5309-3CAE-EE1C3630FD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9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01">
              <a:extLst>
                <a:ext uri="{FF2B5EF4-FFF2-40B4-BE49-F238E27FC236}">
                  <a16:creationId xmlns:a16="http://schemas.microsoft.com/office/drawing/2014/main" id="{7A305703-2D6B-DA79-78CF-DC0F7C4BCF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3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102">
              <a:extLst>
                <a:ext uri="{FF2B5EF4-FFF2-40B4-BE49-F238E27FC236}">
                  <a16:creationId xmlns:a16="http://schemas.microsoft.com/office/drawing/2014/main" id="{474DB463-2032-98C2-2506-869D8F1E12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103">
              <a:extLst>
                <a:ext uri="{FF2B5EF4-FFF2-40B4-BE49-F238E27FC236}">
                  <a16:creationId xmlns:a16="http://schemas.microsoft.com/office/drawing/2014/main" id="{2D07D61B-9F84-71F6-1990-DC0F59A16F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104">
              <a:extLst>
                <a:ext uri="{FF2B5EF4-FFF2-40B4-BE49-F238E27FC236}">
                  <a16:creationId xmlns:a16="http://schemas.microsoft.com/office/drawing/2014/main" id="{1DF0B79C-4D9F-72F4-4250-FC111979C8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7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05">
              <a:extLst>
                <a:ext uri="{FF2B5EF4-FFF2-40B4-BE49-F238E27FC236}">
                  <a16:creationId xmlns:a16="http://schemas.microsoft.com/office/drawing/2014/main" id="{AE4E6EA7-A2A8-1F3F-32A1-3F25E82B65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9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06">
              <a:extLst>
                <a:ext uri="{FF2B5EF4-FFF2-40B4-BE49-F238E27FC236}">
                  <a16:creationId xmlns:a16="http://schemas.microsoft.com/office/drawing/2014/main" id="{0EC5C5F1-AF6E-ACB3-1B83-D9783A37C6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2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07">
              <a:extLst>
                <a:ext uri="{FF2B5EF4-FFF2-40B4-BE49-F238E27FC236}">
                  <a16:creationId xmlns:a16="http://schemas.microsoft.com/office/drawing/2014/main" id="{804C120E-CD25-DCE9-3894-CE9591B1B7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1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08">
              <a:extLst>
                <a:ext uri="{FF2B5EF4-FFF2-40B4-BE49-F238E27FC236}">
                  <a16:creationId xmlns:a16="http://schemas.microsoft.com/office/drawing/2014/main" id="{8E831B97-CA01-EC7D-1FC2-ECC34B38D3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14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09">
              <a:extLst>
                <a:ext uri="{FF2B5EF4-FFF2-40B4-BE49-F238E27FC236}">
                  <a16:creationId xmlns:a16="http://schemas.microsoft.com/office/drawing/2014/main" id="{ED500299-D52B-B392-976D-C419C08BBE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06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110">
              <a:extLst>
                <a:ext uri="{FF2B5EF4-FFF2-40B4-BE49-F238E27FC236}">
                  <a16:creationId xmlns:a16="http://schemas.microsoft.com/office/drawing/2014/main" id="{385DBD80-2C99-EDAA-9C66-F272EE6F55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09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111">
              <a:extLst>
                <a:ext uri="{FF2B5EF4-FFF2-40B4-BE49-F238E27FC236}">
                  <a16:creationId xmlns:a16="http://schemas.microsoft.com/office/drawing/2014/main" id="{016542D8-ADEE-AF8C-2515-EA61E49D30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98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112">
              <a:extLst>
                <a:ext uri="{FF2B5EF4-FFF2-40B4-BE49-F238E27FC236}">
                  <a16:creationId xmlns:a16="http://schemas.microsoft.com/office/drawing/2014/main" id="{CC48A2A3-37D4-E195-8E6B-92658BB864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1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113">
              <a:extLst>
                <a:ext uri="{FF2B5EF4-FFF2-40B4-BE49-F238E27FC236}">
                  <a16:creationId xmlns:a16="http://schemas.microsoft.com/office/drawing/2014/main" id="{0C128E13-9780-9D17-6853-58E985319C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3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114">
              <a:extLst>
                <a:ext uri="{FF2B5EF4-FFF2-40B4-BE49-F238E27FC236}">
                  <a16:creationId xmlns:a16="http://schemas.microsoft.com/office/drawing/2014/main" id="{103F8A03-EB31-7B70-5B9D-FE8CABDB7B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115">
              <a:extLst>
                <a:ext uri="{FF2B5EF4-FFF2-40B4-BE49-F238E27FC236}">
                  <a16:creationId xmlns:a16="http://schemas.microsoft.com/office/drawing/2014/main" id="{12841BF8-6C83-7566-A215-7919C97230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8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116">
              <a:extLst>
                <a:ext uri="{FF2B5EF4-FFF2-40B4-BE49-F238E27FC236}">
                  <a16:creationId xmlns:a16="http://schemas.microsoft.com/office/drawing/2014/main" id="{4A6F1837-AE5D-EFEB-9FB2-88B36DB06A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87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117">
              <a:extLst>
                <a:ext uri="{FF2B5EF4-FFF2-40B4-BE49-F238E27FC236}">
                  <a16:creationId xmlns:a16="http://schemas.microsoft.com/office/drawing/2014/main" id="{04D7AE25-1C39-D86A-C6A1-EFC8B711E0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0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118">
              <a:extLst>
                <a:ext uri="{FF2B5EF4-FFF2-40B4-BE49-F238E27FC236}">
                  <a16:creationId xmlns:a16="http://schemas.microsoft.com/office/drawing/2014/main" id="{CDCA65A5-F84A-4204-2B71-174325F89A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119">
              <a:extLst>
                <a:ext uri="{FF2B5EF4-FFF2-40B4-BE49-F238E27FC236}">
                  <a16:creationId xmlns:a16="http://schemas.microsoft.com/office/drawing/2014/main" id="{2A8FF4EB-7DEF-56EB-6BDB-1DEFCA0109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996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120">
              <a:extLst>
                <a:ext uri="{FF2B5EF4-FFF2-40B4-BE49-F238E27FC236}">
                  <a16:creationId xmlns:a16="http://schemas.microsoft.com/office/drawing/2014/main" id="{A5871343-F8BC-4C64-C37D-C48A20B8BB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4000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121">
              <a:extLst>
                <a:ext uri="{FF2B5EF4-FFF2-40B4-BE49-F238E27FC236}">
                  <a16:creationId xmlns:a16="http://schemas.microsoft.com/office/drawing/2014/main" id="{7D643E58-E3CF-B0FF-3BF9-775DB8E2A4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770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122">
              <a:extLst>
                <a:ext uri="{FF2B5EF4-FFF2-40B4-BE49-F238E27FC236}">
                  <a16:creationId xmlns:a16="http://schemas.microsoft.com/office/drawing/2014/main" id="{5F8BCCFC-04CA-8EE0-1E49-676972ED0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774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123">
              <a:extLst>
                <a:ext uri="{FF2B5EF4-FFF2-40B4-BE49-F238E27FC236}">
                  <a16:creationId xmlns:a16="http://schemas.microsoft.com/office/drawing/2014/main" id="{FBD4436C-5726-FD66-39F5-02B8515F0F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315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124">
              <a:extLst>
                <a:ext uri="{FF2B5EF4-FFF2-40B4-BE49-F238E27FC236}">
                  <a16:creationId xmlns:a16="http://schemas.microsoft.com/office/drawing/2014/main" id="{BB3A2E28-888E-B370-9337-044B9F5EA9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318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125">
              <a:extLst>
                <a:ext uri="{FF2B5EF4-FFF2-40B4-BE49-F238E27FC236}">
                  <a16:creationId xmlns:a16="http://schemas.microsoft.com/office/drawing/2014/main" id="{18727680-8876-9ACE-5F47-EEB91E102B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089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126">
              <a:extLst>
                <a:ext uri="{FF2B5EF4-FFF2-40B4-BE49-F238E27FC236}">
                  <a16:creationId xmlns:a16="http://schemas.microsoft.com/office/drawing/2014/main" id="{0D1A300F-52EE-B25E-E5EC-FEE01111CE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093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127">
              <a:extLst>
                <a:ext uri="{FF2B5EF4-FFF2-40B4-BE49-F238E27FC236}">
                  <a16:creationId xmlns:a16="http://schemas.microsoft.com/office/drawing/2014/main" id="{8B8F3F41-4B84-321D-3C89-F7F85ED025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2863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128">
              <a:extLst>
                <a:ext uri="{FF2B5EF4-FFF2-40B4-BE49-F238E27FC236}">
                  <a16:creationId xmlns:a16="http://schemas.microsoft.com/office/drawing/2014/main" id="{FA80F2D8-42C7-B3F6-D35B-4F4E850816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2867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129">
              <a:extLst>
                <a:ext uri="{FF2B5EF4-FFF2-40B4-BE49-F238E27FC236}">
                  <a16:creationId xmlns:a16="http://schemas.microsoft.com/office/drawing/2014/main" id="{53ED52E2-4080-E5CC-2896-591C62028E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2633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130">
              <a:extLst>
                <a:ext uri="{FF2B5EF4-FFF2-40B4-BE49-F238E27FC236}">
                  <a16:creationId xmlns:a16="http://schemas.microsoft.com/office/drawing/2014/main" id="{5C4DA1A6-9E30-B2D1-1BF2-96F06C5C62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2637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131">
              <a:extLst>
                <a:ext uri="{FF2B5EF4-FFF2-40B4-BE49-F238E27FC236}">
                  <a16:creationId xmlns:a16="http://schemas.microsoft.com/office/drawing/2014/main" id="{CC8853D4-E6C5-84EE-4986-2BA7777239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2408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132">
              <a:extLst>
                <a:ext uri="{FF2B5EF4-FFF2-40B4-BE49-F238E27FC236}">
                  <a16:creationId xmlns:a16="http://schemas.microsoft.com/office/drawing/2014/main" id="{C866ED7E-0B86-8FE5-CCB2-DBAFA319EB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2411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133">
              <a:extLst>
                <a:ext uri="{FF2B5EF4-FFF2-40B4-BE49-F238E27FC236}">
                  <a16:creationId xmlns:a16="http://schemas.microsoft.com/office/drawing/2014/main" id="{A2BAAF64-EF02-8E19-0435-957A0B3E68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537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134">
              <a:extLst>
                <a:ext uri="{FF2B5EF4-FFF2-40B4-BE49-F238E27FC236}">
                  <a16:creationId xmlns:a16="http://schemas.microsoft.com/office/drawing/2014/main" id="{A9C18201-D3FA-550B-3828-E34D9374CB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540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135">
              <a:extLst>
                <a:ext uri="{FF2B5EF4-FFF2-40B4-BE49-F238E27FC236}">
                  <a16:creationId xmlns:a16="http://schemas.microsoft.com/office/drawing/2014/main" id="{590DD8A8-34E5-8CE0-8329-975369EC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544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136">
              <a:extLst>
                <a:ext uri="{FF2B5EF4-FFF2-40B4-BE49-F238E27FC236}">
                  <a16:creationId xmlns:a16="http://schemas.microsoft.com/office/drawing/2014/main" id="{27B0370C-BA9D-2C99-5BEE-8F6AF3A32D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3548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Rectangle 137">
              <a:extLst>
                <a:ext uri="{FF2B5EF4-FFF2-40B4-BE49-F238E27FC236}">
                  <a16:creationId xmlns:a16="http://schemas.microsoft.com/office/drawing/2014/main" id="{2055E51B-5A28-58F1-3147-1AEB36FD7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5" y="3422"/>
              <a:ext cx="3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5" name="Freeform 138">
              <a:extLst>
                <a:ext uri="{FF2B5EF4-FFF2-40B4-BE49-F238E27FC236}">
                  <a16:creationId xmlns:a16="http://schemas.microsoft.com/office/drawing/2014/main" id="{5ABB719D-0957-5CC8-FAE2-977BFB8E0C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9" y="3510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3 w 23"/>
                <a:gd name="T3" fmla="*/ 34 h 69"/>
                <a:gd name="T4" fmla="*/ 0 w 23"/>
                <a:gd name="T5" fmla="*/ 69 h 69"/>
                <a:gd name="T6" fmla="*/ 0 w 23"/>
                <a:gd name="T7" fmla="*/ 0 h 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69"/>
                <a:gd name="T14" fmla="*/ 23 w 23"/>
                <a:gd name="T15" fmla="*/ 69 h 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69">
                  <a:moveTo>
                    <a:pt x="0" y="0"/>
                  </a:moveTo>
                  <a:lnTo>
                    <a:pt x="23" y="34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6" name="Line 139">
              <a:extLst>
                <a:ext uri="{FF2B5EF4-FFF2-40B4-BE49-F238E27FC236}">
                  <a16:creationId xmlns:a16="http://schemas.microsoft.com/office/drawing/2014/main" id="{F6FE7475-55D1-CE61-E0CF-2C489A52A6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6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140">
              <a:extLst>
                <a:ext uri="{FF2B5EF4-FFF2-40B4-BE49-F238E27FC236}">
                  <a16:creationId xmlns:a16="http://schemas.microsoft.com/office/drawing/2014/main" id="{922F1675-A74E-3A42-86E3-1508399FF2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8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141">
              <a:extLst>
                <a:ext uri="{FF2B5EF4-FFF2-40B4-BE49-F238E27FC236}">
                  <a16:creationId xmlns:a16="http://schemas.microsoft.com/office/drawing/2014/main" id="{A70AE9F1-C1D7-85A7-082E-7CA60A7D52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1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142">
              <a:extLst>
                <a:ext uri="{FF2B5EF4-FFF2-40B4-BE49-F238E27FC236}">
                  <a16:creationId xmlns:a16="http://schemas.microsoft.com/office/drawing/2014/main" id="{EA9704BE-C1A5-6471-8FB3-C9036F7521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3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143">
              <a:extLst>
                <a:ext uri="{FF2B5EF4-FFF2-40B4-BE49-F238E27FC236}">
                  <a16:creationId xmlns:a16="http://schemas.microsoft.com/office/drawing/2014/main" id="{97A20E57-D9B4-A5B7-C202-89C34CEF9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0" y="2174"/>
              <a:ext cx="3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1" name="Freeform 144">
              <a:extLst>
                <a:ext uri="{FF2B5EF4-FFF2-40B4-BE49-F238E27FC236}">
                  <a16:creationId xmlns:a16="http://schemas.microsoft.com/office/drawing/2014/main" id="{26CF9C3C-2617-0235-D723-15661C2930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9" y="2186"/>
              <a:ext cx="44" cy="34"/>
            </a:xfrm>
            <a:custGeom>
              <a:avLst/>
              <a:gdLst>
                <a:gd name="T0" fmla="*/ 0 w 44"/>
                <a:gd name="T1" fmla="*/ 34 h 34"/>
                <a:gd name="T2" fmla="*/ 22 w 44"/>
                <a:gd name="T3" fmla="*/ 0 h 34"/>
                <a:gd name="T4" fmla="*/ 44 w 44"/>
                <a:gd name="T5" fmla="*/ 34 h 34"/>
                <a:gd name="T6" fmla="*/ 0 w 44"/>
                <a:gd name="T7" fmla="*/ 34 h 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34"/>
                <a:gd name="T14" fmla="*/ 44 w 44"/>
                <a:gd name="T15" fmla="*/ 34 h 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34">
                  <a:moveTo>
                    <a:pt x="0" y="34"/>
                  </a:moveTo>
                  <a:lnTo>
                    <a:pt x="22" y="0"/>
                  </a:lnTo>
                  <a:lnTo>
                    <a:pt x="44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" name="Rectangle 145">
              <a:extLst>
                <a:ext uri="{FF2B5EF4-FFF2-40B4-BE49-F238E27FC236}">
                  <a16:creationId xmlns:a16="http://schemas.microsoft.com/office/drawing/2014/main" id="{9651EECB-5EB8-7DAF-EF0A-777DDB154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9" y="2182"/>
              <a:ext cx="2518" cy="204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3" name="Line 146">
              <a:extLst>
                <a:ext uri="{FF2B5EF4-FFF2-40B4-BE49-F238E27FC236}">
                  <a16:creationId xmlns:a16="http://schemas.microsoft.com/office/drawing/2014/main" id="{5097C36F-34FE-351E-9FFF-C26075FBC8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4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147">
              <a:extLst>
                <a:ext uri="{FF2B5EF4-FFF2-40B4-BE49-F238E27FC236}">
                  <a16:creationId xmlns:a16="http://schemas.microsoft.com/office/drawing/2014/main" id="{64844DAA-EDBF-DFE2-7F57-DA30D9328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9" y="3567"/>
              <a:ext cx="8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5" name="Line 148">
              <a:extLst>
                <a:ext uri="{FF2B5EF4-FFF2-40B4-BE49-F238E27FC236}">
                  <a16:creationId xmlns:a16="http://schemas.microsoft.com/office/drawing/2014/main" id="{E230BA25-ED2B-A2FD-B1EE-D0A6467A1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9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149">
              <a:extLst>
                <a:ext uri="{FF2B5EF4-FFF2-40B4-BE49-F238E27FC236}">
                  <a16:creationId xmlns:a16="http://schemas.microsoft.com/office/drawing/2014/main" id="{F72767B4-A2E1-D501-0AB8-1FAAA507D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" y="3567"/>
              <a:ext cx="8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7" name="Rectangle 150">
              <a:extLst>
                <a:ext uri="{FF2B5EF4-FFF2-40B4-BE49-F238E27FC236}">
                  <a16:creationId xmlns:a16="http://schemas.microsoft.com/office/drawing/2014/main" id="{0C144AC2-B2B2-C5E6-88C2-34F512F42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1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8" name="Line 151">
              <a:extLst>
                <a:ext uri="{FF2B5EF4-FFF2-40B4-BE49-F238E27FC236}">
                  <a16:creationId xmlns:a16="http://schemas.microsoft.com/office/drawing/2014/main" id="{7E0198A6-B3E5-4CFA-63BE-1AEAEE0063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5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152">
              <a:extLst>
                <a:ext uri="{FF2B5EF4-FFF2-40B4-BE49-F238E27FC236}">
                  <a16:creationId xmlns:a16="http://schemas.microsoft.com/office/drawing/2014/main" id="{48C42190-4A47-2443-DE98-CD852CF07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8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0" name="Line 153">
              <a:extLst>
                <a:ext uri="{FF2B5EF4-FFF2-40B4-BE49-F238E27FC236}">
                  <a16:creationId xmlns:a16="http://schemas.microsoft.com/office/drawing/2014/main" id="{3A1A1A01-30D9-3E9C-5A29-85E5020E4B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7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154">
              <a:extLst>
                <a:ext uri="{FF2B5EF4-FFF2-40B4-BE49-F238E27FC236}">
                  <a16:creationId xmlns:a16="http://schemas.microsoft.com/office/drawing/2014/main" id="{569D8A48-2E3C-5832-CD85-B11EB32BC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0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" name="Line 155">
              <a:extLst>
                <a:ext uri="{FF2B5EF4-FFF2-40B4-BE49-F238E27FC236}">
                  <a16:creationId xmlns:a16="http://schemas.microsoft.com/office/drawing/2014/main" id="{268C20D8-28B2-5B77-B611-C9F6BF9C43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2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156">
              <a:extLst>
                <a:ext uri="{FF2B5EF4-FFF2-40B4-BE49-F238E27FC236}">
                  <a16:creationId xmlns:a16="http://schemas.microsoft.com/office/drawing/2014/main" id="{ED8082F8-09F3-50A5-339E-3C381D5666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4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4" name="Line 157">
              <a:extLst>
                <a:ext uri="{FF2B5EF4-FFF2-40B4-BE49-F238E27FC236}">
                  <a16:creationId xmlns:a16="http://schemas.microsoft.com/office/drawing/2014/main" id="{EAF11F46-B450-D448-25B7-150C993214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158">
              <a:extLst>
                <a:ext uri="{FF2B5EF4-FFF2-40B4-BE49-F238E27FC236}">
                  <a16:creationId xmlns:a16="http://schemas.microsoft.com/office/drawing/2014/main" id="{3C9F4C0B-3D81-E964-9059-16B0FF214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7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6" name="Line 159">
              <a:extLst>
                <a:ext uri="{FF2B5EF4-FFF2-40B4-BE49-F238E27FC236}">
                  <a16:creationId xmlns:a16="http://schemas.microsoft.com/office/drawing/2014/main" id="{8DC0CA54-1AB0-4616-D35E-A0E3168770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09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160">
              <a:extLst>
                <a:ext uri="{FF2B5EF4-FFF2-40B4-BE49-F238E27FC236}">
                  <a16:creationId xmlns:a16="http://schemas.microsoft.com/office/drawing/2014/main" id="{0ECFEF34-156C-CFFC-BB6C-A0B4A2AF0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1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8" name="Line 161">
              <a:extLst>
                <a:ext uri="{FF2B5EF4-FFF2-40B4-BE49-F238E27FC236}">
                  <a16:creationId xmlns:a16="http://schemas.microsoft.com/office/drawing/2014/main" id="{C916DD9D-ADF9-5BC2-9C7E-E8F4E42328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1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162">
              <a:extLst>
                <a:ext uri="{FF2B5EF4-FFF2-40B4-BE49-F238E27FC236}">
                  <a16:creationId xmlns:a16="http://schemas.microsoft.com/office/drawing/2014/main" id="{F6AF64D7-CAD1-5070-17EA-B4BD7213A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3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0" name="Line 163">
              <a:extLst>
                <a:ext uri="{FF2B5EF4-FFF2-40B4-BE49-F238E27FC236}">
                  <a16:creationId xmlns:a16="http://schemas.microsoft.com/office/drawing/2014/main" id="{003FA28D-6522-D75B-7E4B-92AEDCFEE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5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164">
              <a:extLst>
                <a:ext uri="{FF2B5EF4-FFF2-40B4-BE49-F238E27FC236}">
                  <a16:creationId xmlns:a16="http://schemas.microsoft.com/office/drawing/2014/main" id="{0C551A14-223E-FE5A-06C6-DBC3FBAE89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8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2" name="Line 165">
              <a:extLst>
                <a:ext uri="{FF2B5EF4-FFF2-40B4-BE49-F238E27FC236}">
                  <a16:creationId xmlns:a16="http://schemas.microsoft.com/office/drawing/2014/main" id="{E3EE465D-AC02-0432-C837-680868A5A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87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166">
              <a:extLst>
                <a:ext uri="{FF2B5EF4-FFF2-40B4-BE49-F238E27FC236}">
                  <a16:creationId xmlns:a16="http://schemas.microsoft.com/office/drawing/2014/main" id="{64F8D8D7-6A00-7663-81A9-E82C8E331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0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4" name="Line 167">
              <a:extLst>
                <a:ext uri="{FF2B5EF4-FFF2-40B4-BE49-F238E27FC236}">
                  <a16:creationId xmlns:a16="http://schemas.microsoft.com/office/drawing/2014/main" id="{58D3A68C-1BCD-B211-4EB4-F10FCCD911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2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168">
              <a:extLst>
                <a:ext uri="{FF2B5EF4-FFF2-40B4-BE49-F238E27FC236}">
                  <a16:creationId xmlns:a16="http://schemas.microsoft.com/office/drawing/2014/main" id="{9312B0CE-CB7F-ED5B-48D7-ACCB059FE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4" y="3567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86" name="Rectangle 169">
              <a:extLst>
                <a:ext uri="{FF2B5EF4-FFF2-40B4-BE49-F238E27FC236}">
                  <a16:creationId xmlns:a16="http://schemas.microsoft.com/office/drawing/2014/main" id="{6DFE5399-BFF9-12DF-73D0-2C3E0FFA9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7" y="3961"/>
              <a:ext cx="8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7" name="Line 170">
              <a:extLst>
                <a:ext uri="{FF2B5EF4-FFF2-40B4-BE49-F238E27FC236}">
                  <a16:creationId xmlns:a16="http://schemas.microsoft.com/office/drawing/2014/main" id="{2C800925-6644-CE7E-ACD7-7CE18935A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8" y="4000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171">
              <a:extLst>
                <a:ext uri="{FF2B5EF4-FFF2-40B4-BE49-F238E27FC236}">
                  <a16:creationId xmlns:a16="http://schemas.microsoft.com/office/drawing/2014/main" id="{6FBA758E-0279-8C97-053E-601E2881F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" y="3054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9" name="Line 172">
              <a:extLst>
                <a:ext uri="{FF2B5EF4-FFF2-40B4-BE49-F238E27FC236}">
                  <a16:creationId xmlns:a16="http://schemas.microsoft.com/office/drawing/2014/main" id="{D36E4240-D234-449D-BDA3-2B84B162BA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8" y="3093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173">
              <a:extLst>
                <a:ext uri="{FF2B5EF4-FFF2-40B4-BE49-F238E27FC236}">
                  <a16:creationId xmlns:a16="http://schemas.microsoft.com/office/drawing/2014/main" id="{16DE37F0-C3BB-4D96-1F3C-4CA7C96AFE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" y="2599"/>
              <a:ext cx="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1" name="Line 174">
              <a:extLst>
                <a:ext uri="{FF2B5EF4-FFF2-40B4-BE49-F238E27FC236}">
                  <a16:creationId xmlns:a16="http://schemas.microsoft.com/office/drawing/2014/main" id="{57C1CBE4-1CC9-E751-B782-A6014F3CAD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8" y="2637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177">
              <a:extLst>
                <a:ext uri="{FF2B5EF4-FFF2-40B4-BE49-F238E27FC236}">
                  <a16:creationId xmlns:a16="http://schemas.microsoft.com/office/drawing/2014/main" id="{CC5C913A-36FF-E89F-560D-6921CB8C3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9" y="2182"/>
              <a:ext cx="2518" cy="204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93" name="AutoShape 94">
            <a:extLst>
              <a:ext uri="{FF2B5EF4-FFF2-40B4-BE49-F238E27FC236}">
                <a16:creationId xmlns:a16="http://schemas.microsoft.com/office/drawing/2014/main" id="{4C9066F9-210A-1B77-070A-417787E00CE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64809" y="3423444"/>
            <a:ext cx="4003675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94" name="Rectangle 96">
            <a:extLst>
              <a:ext uri="{FF2B5EF4-FFF2-40B4-BE49-F238E27FC236}">
                <a16:creationId xmlns:a16="http://schemas.microsoft.com/office/drawing/2014/main" id="{242D7CFF-92F8-C1BB-ACC1-6C2A1EB4E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84" y="3437733"/>
            <a:ext cx="3997325" cy="3249612"/>
          </a:xfrm>
          <a:prstGeom prst="rect">
            <a:avLst/>
          </a:prstGeom>
          <a:solidFill>
            <a:srgbClr val="FFFFFF"/>
          </a:solidFill>
          <a:ln w="2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en-CA" dirty="0">
              <a:latin typeface="Century Schoolbook" pitchFamily="18" charset="0"/>
            </a:endParaRPr>
          </a:p>
        </p:txBody>
      </p:sp>
      <p:sp>
        <p:nvSpPr>
          <p:cNvPr id="95" name="Line 97">
            <a:extLst>
              <a:ext uri="{FF2B5EF4-FFF2-40B4-BE49-F238E27FC236}">
                <a16:creationId xmlns:a16="http://schemas.microsoft.com/office/drawing/2014/main" id="{2D6576B2-A97F-F71E-D7C3-775A68B68E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4372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96" name="Line 98">
            <a:extLst>
              <a:ext uri="{FF2B5EF4-FFF2-40B4-BE49-F238E27FC236}">
                <a16:creationId xmlns:a16="http://schemas.microsoft.com/office/drawing/2014/main" id="{EE4859E0-8EEC-29A7-9C37-6894DAA71C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547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97" name="Line 99">
            <a:extLst>
              <a:ext uri="{FF2B5EF4-FFF2-40B4-BE49-F238E27FC236}">
                <a16:creationId xmlns:a16="http://schemas.microsoft.com/office/drawing/2014/main" id="{F7C6BC55-4322-E134-BAC6-CC6E85E363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2347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98" name="Line 100">
            <a:extLst>
              <a:ext uri="{FF2B5EF4-FFF2-40B4-BE49-F238E27FC236}">
                <a16:creationId xmlns:a16="http://schemas.microsoft.com/office/drawing/2014/main" id="{EE53BFD8-C63B-DEE4-1A2E-51F58B22D9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109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99" name="Line 101">
            <a:extLst>
              <a:ext uri="{FF2B5EF4-FFF2-40B4-BE49-F238E27FC236}">
                <a16:creationId xmlns:a16="http://schemas.microsoft.com/office/drawing/2014/main" id="{DDFA642B-9389-67AD-654B-5654561993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96709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0" name="Line 102">
            <a:extLst>
              <a:ext uri="{FF2B5EF4-FFF2-40B4-BE49-F238E27FC236}">
                <a16:creationId xmlns:a16="http://schemas.microsoft.com/office/drawing/2014/main" id="{032D6879-0383-AC51-F176-CFCF21AAB9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99884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1" name="Line 103">
            <a:extLst>
              <a:ext uri="{FF2B5EF4-FFF2-40B4-BE49-F238E27FC236}">
                <a16:creationId xmlns:a16="http://schemas.microsoft.com/office/drawing/2014/main" id="{F92686D3-450F-A061-9B80-243CB6AD6C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01509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2" name="Line 104">
            <a:extLst>
              <a:ext uri="{FF2B5EF4-FFF2-40B4-BE49-F238E27FC236}">
                <a16:creationId xmlns:a16="http://schemas.microsoft.com/office/drawing/2014/main" id="{5CF626A3-A5F0-C468-342F-B708C662AE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04684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3" name="Line 105">
            <a:extLst>
              <a:ext uri="{FF2B5EF4-FFF2-40B4-BE49-F238E27FC236}">
                <a16:creationId xmlns:a16="http://schemas.microsoft.com/office/drawing/2014/main" id="{D651108D-68BE-49F7-15FA-ED18F3519B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09484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4" name="Line 106">
            <a:extLst>
              <a:ext uri="{FF2B5EF4-FFF2-40B4-BE49-F238E27FC236}">
                <a16:creationId xmlns:a16="http://schemas.microsoft.com/office/drawing/2014/main" id="{64D4113D-2667-6ABA-1D88-1E30EF9F01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14247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5" name="Line 107">
            <a:extLst>
              <a:ext uri="{FF2B5EF4-FFF2-40B4-BE49-F238E27FC236}">
                <a16:creationId xmlns:a16="http://schemas.microsoft.com/office/drawing/2014/main" id="{45D822D5-73C4-91E5-2FE4-3944E771C4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15872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6" name="Line 108">
            <a:extLst>
              <a:ext uri="{FF2B5EF4-FFF2-40B4-BE49-F238E27FC236}">
                <a16:creationId xmlns:a16="http://schemas.microsoft.com/office/drawing/2014/main" id="{DB4E2A28-4A03-0242-CD84-20488793D0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19047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7" name="Line 109">
            <a:extLst>
              <a:ext uri="{FF2B5EF4-FFF2-40B4-BE49-F238E27FC236}">
                <a16:creationId xmlns:a16="http://schemas.microsoft.com/office/drawing/2014/main" id="{8BC7A552-1242-2831-35F2-670CD5325B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23847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8" name="Line 110">
            <a:extLst>
              <a:ext uri="{FF2B5EF4-FFF2-40B4-BE49-F238E27FC236}">
                <a16:creationId xmlns:a16="http://schemas.microsoft.com/office/drawing/2014/main" id="{1119F7E1-3220-AE58-8D57-2290096D1F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28609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9" name="Line 111">
            <a:extLst>
              <a:ext uri="{FF2B5EF4-FFF2-40B4-BE49-F238E27FC236}">
                <a16:creationId xmlns:a16="http://schemas.microsoft.com/office/drawing/2014/main" id="{F50E6863-23BD-855E-F6C0-17F36449C6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28647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0" name="Line 112">
            <a:extLst>
              <a:ext uri="{FF2B5EF4-FFF2-40B4-BE49-F238E27FC236}">
                <a16:creationId xmlns:a16="http://schemas.microsoft.com/office/drawing/2014/main" id="{80E53A9C-220A-69F7-89A7-FC749F3CAA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33409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1" name="Line 113">
            <a:extLst>
              <a:ext uri="{FF2B5EF4-FFF2-40B4-BE49-F238E27FC236}">
                <a16:creationId xmlns:a16="http://schemas.microsoft.com/office/drawing/2014/main" id="{DAF1E5A3-BA13-319D-9C6B-27F788A6F8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38209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2" name="Line 114">
            <a:extLst>
              <a:ext uri="{FF2B5EF4-FFF2-40B4-BE49-F238E27FC236}">
                <a16:creationId xmlns:a16="http://schemas.microsoft.com/office/drawing/2014/main" id="{8800D1D4-03E3-380B-2523-19F8B4DAE9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41384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3" name="Line 115">
            <a:extLst>
              <a:ext uri="{FF2B5EF4-FFF2-40B4-BE49-F238E27FC236}">
                <a16:creationId xmlns:a16="http://schemas.microsoft.com/office/drawing/2014/main" id="{74C0EC48-559E-D9EA-7A3C-81F42810D9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3009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4" name="Line 116">
            <a:extLst>
              <a:ext uri="{FF2B5EF4-FFF2-40B4-BE49-F238E27FC236}">
                <a16:creationId xmlns:a16="http://schemas.microsoft.com/office/drawing/2014/main" id="{1DE3CBED-0FC3-6B0C-7C35-78D9B008F3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6184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5" name="Line 117">
            <a:extLst>
              <a:ext uri="{FF2B5EF4-FFF2-40B4-BE49-F238E27FC236}">
                <a16:creationId xmlns:a16="http://schemas.microsoft.com/office/drawing/2014/main" id="{95D13328-B6AF-3767-0407-023749AA9D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52572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6" name="Line 118">
            <a:extLst>
              <a:ext uri="{FF2B5EF4-FFF2-40B4-BE49-F238E27FC236}">
                <a16:creationId xmlns:a16="http://schemas.microsoft.com/office/drawing/2014/main" id="{7362B4A0-3ED8-529B-9052-CD53B6B669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55747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7" name="Line 119">
            <a:extLst>
              <a:ext uri="{FF2B5EF4-FFF2-40B4-BE49-F238E27FC236}">
                <a16:creationId xmlns:a16="http://schemas.microsoft.com/office/drawing/2014/main" id="{3B11A91E-80A9-CDA6-9510-A9F5005BC7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6309519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8" name="Line 120">
            <a:extLst>
              <a:ext uri="{FF2B5EF4-FFF2-40B4-BE49-F238E27FC236}">
                <a16:creationId xmlns:a16="http://schemas.microsoft.com/office/drawing/2014/main" id="{E2084E5D-C9C6-6922-B7BB-D9B1885088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6315869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9" name="Line 121">
            <a:extLst>
              <a:ext uri="{FF2B5EF4-FFF2-40B4-BE49-F238E27FC236}">
                <a16:creationId xmlns:a16="http://schemas.microsoft.com/office/drawing/2014/main" id="{095BB7C9-D43D-9BBF-02E1-FD323FA5B4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5950744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0" name="Line 122">
            <a:extLst>
              <a:ext uri="{FF2B5EF4-FFF2-40B4-BE49-F238E27FC236}">
                <a16:creationId xmlns:a16="http://schemas.microsoft.com/office/drawing/2014/main" id="{47569349-E7F3-56D3-C063-10C579BEBCC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5957094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1" name="Line 123">
            <a:extLst>
              <a:ext uri="{FF2B5EF4-FFF2-40B4-BE49-F238E27FC236}">
                <a16:creationId xmlns:a16="http://schemas.microsoft.com/office/drawing/2014/main" id="{C9D57CD0-425C-4B92-53E4-D3469FDDF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5228431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2" name="Line 124">
            <a:extLst>
              <a:ext uri="{FF2B5EF4-FFF2-40B4-BE49-F238E27FC236}">
                <a16:creationId xmlns:a16="http://schemas.microsoft.com/office/drawing/2014/main" id="{26576030-5EB6-B475-D015-739FDE88F3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5233194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3" name="Line 125">
            <a:extLst>
              <a:ext uri="{FF2B5EF4-FFF2-40B4-BE49-F238E27FC236}">
                <a16:creationId xmlns:a16="http://schemas.microsoft.com/office/drawing/2014/main" id="{4240EA72-62CC-BA57-34E3-CEC3541CFC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4869656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4" name="Line 126">
            <a:extLst>
              <a:ext uri="{FF2B5EF4-FFF2-40B4-BE49-F238E27FC236}">
                <a16:creationId xmlns:a16="http://schemas.microsoft.com/office/drawing/2014/main" id="{ED5C9E56-C6E2-8CC5-44E4-D9848149F8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4876006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5" name="Line 127">
            <a:extLst>
              <a:ext uri="{FF2B5EF4-FFF2-40B4-BE49-F238E27FC236}">
                <a16:creationId xmlns:a16="http://schemas.microsoft.com/office/drawing/2014/main" id="{7D53688A-68A5-3AED-70A6-00F769630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4510881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6" name="Line 128">
            <a:extLst>
              <a:ext uri="{FF2B5EF4-FFF2-40B4-BE49-F238E27FC236}">
                <a16:creationId xmlns:a16="http://schemas.microsoft.com/office/drawing/2014/main" id="{AD79389F-368E-22C7-6506-16064B43B7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4517231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7" name="Line 129">
            <a:extLst>
              <a:ext uri="{FF2B5EF4-FFF2-40B4-BE49-F238E27FC236}">
                <a16:creationId xmlns:a16="http://schemas.microsoft.com/office/drawing/2014/main" id="{A554E71F-E688-DF10-06E4-ED858F3C0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4145756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8" name="Line 130">
            <a:extLst>
              <a:ext uri="{FF2B5EF4-FFF2-40B4-BE49-F238E27FC236}">
                <a16:creationId xmlns:a16="http://schemas.microsoft.com/office/drawing/2014/main" id="{3DD6E868-0C79-E416-8E9A-794B796B5B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4152106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9" name="Line 131">
            <a:extLst>
              <a:ext uri="{FF2B5EF4-FFF2-40B4-BE49-F238E27FC236}">
                <a16:creationId xmlns:a16="http://schemas.microsoft.com/office/drawing/2014/main" id="{174552D4-1E63-611F-9E44-CA9A11B50E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3788569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0" name="Line 132">
            <a:extLst>
              <a:ext uri="{FF2B5EF4-FFF2-40B4-BE49-F238E27FC236}">
                <a16:creationId xmlns:a16="http://schemas.microsoft.com/office/drawing/2014/main" id="{4BA1C3CA-26BE-1511-26C2-76DBD6DEC1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3793331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1" name="Line 133">
            <a:extLst>
              <a:ext uri="{FF2B5EF4-FFF2-40B4-BE49-F238E27FC236}">
                <a16:creationId xmlns:a16="http://schemas.microsoft.com/office/drawing/2014/main" id="{1D6DB92A-A37E-A181-F25A-4A2B6F05B1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5580856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2" name="Line 134">
            <a:extLst>
              <a:ext uri="{FF2B5EF4-FFF2-40B4-BE49-F238E27FC236}">
                <a16:creationId xmlns:a16="http://schemas.microsoft.com/office/drawing/2014/main" id="{603620CE-9FF7-0E8F-FF06-9046F86A39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5585619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3" name="Line 135">
            <a:extLst>
              <a:ext uri="{FF2B5EF4-FFF2-40B4-BE49-F238E27FC236}">
                <a16:creationId xmlns:a16="http://schemas.microsoft.com/office/drawing/2014/main" id="{FF22C225-2CA6-5023-0702-6247BDE842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5591969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4" name="Line 136">
            <a:extLst>
              <a:ext uri="{FF2B5EF4-FFF2-40B4-BE49-F238E27FC236}">
                <a16:creationId xmlns:a16="http://schemas.microsoft.com/office/drawing/2014/main" id="{3538BA19-FB64-CB7F-3311-662FA2BA19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47" y="5598319"/>
            <a:ext cx="3992563" cy="1587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5" name="Rectangle 137">
            <a:extLst>
              <a:ext uri="{FF2B5EF4-FFF2-40B4-BE49-F238E27FC236}">
                <a16:creationId xmlns:a16="http://schemas.microsoft.com/office/drawing/2014/main" id="{11954FC8-3383-F819-165B-356D971AA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2759" y="5398294"/>
            <a:ext cx="5080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endParaRPr lang="en-US"/>
          </a:p>
        </p:txBody>
      </p:sp>
      <p:sp>
        <p:nvSpPr>
          <p:cNvPr id="136" name="Freeform 138">
            <a:extLst>
              <a:ext uri="{FF2B5EF4-FFF2-40B4-BE49-F238E27FC236}">
                <a16:creationId xmlns:a16="http://schemas.microsoft.com/office/drawing/2014/main" id="{51550BBC-18F2-2F28-DB9F-9840A0E618EE}"/>
              </a:ext>
            </a:extLst>
          </p:cNvPr>
          <p:cNvSpPr>
            <a:spLocks/>
          </p:cNvSpPr>
          <p:nvPr/>
        </p:nvSpPr>
        <p:spPr bwMode="auto">
          <a:xfrm>
            <a:off x="4420859" y="5537994"/>
            <a:ext cx="36513" cy="109537"/>
          </a:xfrm>
          <a:custGeom>
            <a:avLst/>
            <a:gdLst>
              <a:gd name="T0" fmla="*/ 0 w 23"/>
              <a:gd name="T1" fmla="*/ 0 h 69"/>
              <a:gd name="T2" fmla="*/ 23 w 23"/>
              <a:gd name="T3" fmla="*/ 34 h 69"/>
              <a:gd name="T4" fmla="*/ 0 w 23"/>
              <a:gd name="T5" fmla="*/ 69 h 69"/>
              <a:gd name="T6" fmla="*/ 0 w 23"/>
              <a:gd name="T7" fmla="*/ 0 h 69"/>
              <a:gd name="T8" fmla="*/ 0 60000 65536"/>
              <a:gd name="T9" fmla="*/ 0 60000 65536"/>
              <a:gd name="T10" fmla="*/ 0 60000 65536"/>
              <a:gd name="T11" fmla="*/ 0 60000 65536"/>
              <a:gd name="T12" fmla="*/ 0 w 23"/>
              <a:gd name="T13" fmla="*/ 0 h 69"/>
              <a:gd name="T14" fmla="*/ 23 w 23"/>
              <a:gd name="T15" fmla="*/ 69 h 6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" h="69">
                <a:moveTo>
                  <a:pt x="0" y="0"/>
                </a:moveTo>
                <a:lnTo>
                  <a:pt x="23" y="34"/>
                </a:lnTo>
                <a:lnTo>
                  <a:pt x="0" y="6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37" name="Line 139">
            <a:extLst>
              <a:ext uri="{FF2B5EF4-FFF2-40B4-BE49-F238E27FC236}">
                <a16:creationId xmlns:a16="http://schemas.microsoft.com/office/drawing/2014/main" id="{3FE1E068-40D4-E7F9-A3C2-57AB1860C9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3972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8" name="Line 140">
            <a:extLst>
              <a:ext uri="{FF2B5EF4-FFF2-40B4-BE49-F238E27FC236}">
                <a16:creationId xmlns:a16="http://schemas.microsoft.com/office/drawing/2014/main" id="{AD6EDCD1-99C8-9DC3-86A2-8096FD6F05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7147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9" name="Line 141">
            <a:extLst>
              <a:ext uri="{FF2B5EF4-FFF2-40B4-BE49-F238E27FC236}">
                <a16:creationId xmlns:a16="http://schemas.microsoft.com/office/drawing/2014/main" id="{E3EA0EC2-5C6D-0377-616C-88DEC771E8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91909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40" name="Line 142">
            <a:extLst>
              <a:ext uri="{FF2B5EF4-FFF2-40B4-BE49-F238E27FC236}">
                <a16:creationId xmlns:a16="http://schemas.microsoft.com/office/drawing/2014/main" id="{CF492EC1-C6A9-529A-927F-3F3B5DD0DC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95084" y="3429794"/>
            <a:ext cx="1588" cy="3243262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41" name="Rectangle 143">
            <a:extLst>
              <a:ext uri="{FF2B5EF4-FFF2-40B4-BE49-F238E27FC236}">
                <a16:creationId xmlns:a16="http://schemas.microsoft.com/office/drawing/2014/main" id="{DAEAAFFD-ACF8-630A-6EAA-E7DC9F3F0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7947" y="3417094"/>
            <a:ext cx="5080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i="1">
                <a:solidFill>
                  <a:srgbClr val="000000"/>
                </a:solidFill>
                <a:latin typeface="Times New Roman" pitchFamily="18" charset="0"/>
              </a:rPr>
              <a:t>y</a:t>
            </a:r>
            <a:endParaRPr lang="en-US"/>
          </a:p>
        </p:txBody>
      </p:sp>
      <p:sp>
        <p:nvSpPr>
          <p:cNvPr id="142" name="Freeform 144">
            <a:extLst>
              <a:ext uri="{FF2B5EF4-FFF2-40B4-BE49-F238E27FC236}">
                <a16:creationId xmlns:a16="http://schemas.microsoft.com/office/drawing/2014/main" id="{2BD238CF-BD7C-8537-F29B-35353D7077E1}"/>
              </a:ext>
            </a:extLst>
          </p:cNvPr>
          <p:cNvSpPr>
            <a:spLocks/>
          </p:cNvSpPr>
          <p:nvPr/>
        </p:nvSpPr>
        <p:spPr bwMode="auto">
          <a:xfrm>
            <a:off x="1356984" y="3436144"/>
            <a:ext cx="69850" cy="53975"/>
          </a:xfrm>
          <a:custGeom>
            <a:avLst/>
            <a:gdLst>
              <a:gd name="T0" fmla="*/ 0 w 44"/>
              <a:gd name="T1" fmla="*/ 34 h 34"/>
              <a:gd name="T2" fmla="*/ 22 w 44"/>
              <a:gd name="T3" fmla="*/ 0 h 34"/>
              <a:gd name="T4" fmla="*/ 44 w 44"/>
              <a:gd name="T5" fmla="*/ 34 h 34"/>
              <a:gd name="T6" fmla="*/ 0 w 44"/>
              <a:gd name="T7" fmla="*/ 34 h 34"/>
              <a:gd name="T8" fmla="*/ 0 60000 65536"/>
              <a:gd name="T9" fmla="*/ 0 60000 65536"/>
              <a:gd name="T10" fmla="*/ 0 60000 65536"/>
              <a:gd name="T11" fmla="*/ 0 60000 65536"/>
              <a:gd name="T12" fmla="*/ 0 w 44"/>
              <a:gd name="T13" fmla="*/ 0 h 34"/>
              <a:gd name="T14" fmla="*/ 44 w 44"/>
              <a:gd name="T15" fmla="*/ 34 h 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" h="34">
                <a:moveTo>
                  <a:pt x="0" y="34"/>
                </a:moveTo>
                <a:lnTo>
                  <a:pt x="22" y="0"/>
                </a:lnTo>
                <a:lnTo>
                  <a:pt x="44" y="34"/>
                </a:lnTo>
                <a:lnTo>
                  <a:pt x="0" y="34"/>
                </a:lnTo>
                <a:close/>
              </a:path>
            </a:pathLst>
          </a:custGeom>
          <a:solidFill>
            <a:srgbClr val="000000"/>
          </a:solidFill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43" name="Rectangle 145">
            <a:extLst>
              <a:ext uri="{FF2B5EF4-FFF2-40B4-BE49-F238E27FC236}">
                <a16:creationId xmlns:a16="http://schemas.microsoft.com/office/drawing/2014/main" id="{60696AD9-7C07-0A08-C16E-69864BD7B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84" y="3429794"/>
            <a:ext cx="3997325" cy="3249612"/>
          </a:xfrm>
          <a:prstGeom prst="rect">
            <a:avLst/>
          </a:prstGeom>
          <a:noFill/>
          <a:ln w="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44" name="Line 146">
            <a:extLst>
              <a:ext uri="{FF2B5EF4-FFF2-40B4-BE49-F238E27FC236}">
                <a16:creationId xmlns:a16="http://schemas.microsoft.com/office/drawing/2014/main" id="{18FE0C3C-F115-CBE6-8FF0-5B3993C0C58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547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45" name="Rectangle 147">
            <a:extLst>
              <a:ext uri="{FF2B5EF4-FFF2-40B4-BE49-F238E27FC236}">
                <a16:creationId xmlns:a16="http://schemas.microsoft.com/office/drawing/2014/main" id="{B6907844-3E7B-F028-2FF0-718CB9A7C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59" y="5628481"/>
            <a:ext cx="13811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-2</a:t>
            </a:r>
            <a:endParaRPr lang="en-US"/>
          </a:p>
        </p:txBody>
      </p:sp>
      <p:sp>
        <p:nvSpPr>
          <p:cNvPr id="146" name="Line 148">
            <a:extLst>
              <a:ext uri="{FF2B5EF4-FFF2-40B4-BE49-F238E27FC236}">
                <a16:creationId xmlns:a16="http://schemas.microsoft.com/office/drawing/2014/main" id="{DEA0475A-C6D7-4A1F-7BAC-9AFCA2E74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7109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47" name="Rectangle 149">
            <a:extLst>
              <a:ext uri="{FF2B5EF4-FFF2-40B4-BE49-F238E27FC236}">
                <a16:creationId xmlns:a16="http://schemas.microsoft.com/office/drawing/2014/main" id="{9E45D308-4C84-5EC7-EE36-B107E7E98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422" y="5628481"/>
            <a:ext cx="13811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-1</a:t>
            </a:r>
            <a:endParaRPr lang="en-US"/>
          </a:p>
        </p:txBody>
      </p:sp>
      <p:sp>
        <p:nvSpPr>
          <p:cNvPr id="148" name="Rectangle 150">
            <a:extLst>
              <a:ext uri="{FF2B5EF4-FFF2-40B4-BE49-F238E27FC236}">
                <a16:creationId xmlns:a16="http://schemas.microsoft.com/office/drawing/2014/main" id="{86BF9F4E-8A10-B498-81FF-6B9D20309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784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n-US"/>
          </a:p>
        </p:txBody>
      </p:sp>
      <p:sp>
        <p:nvSpPr>
          <p:cNvPr id="149" name="Line 151">
            <a:extLst>
              <a:ext uri="{FF2B5EF4-FFF2-40B4-BE49-F238E27FC236}">
                <a16:creationId xmlns:a16="http://schemas.microsoft.com/office/drawing/2014/main" id="{2A2CA722-9BC5-02CF-4670-775B9ED72D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9884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50" name="Rectangle 152">
            <a:extLst>
              <a:ext uri="{FF2B5EF4-FFF2-40B4-BE49-F238E27FC236}">
                <a16:creationId xmlns:a16="http://schemas.microsoft.com/office/drawing/2014/main" id="{70F0002B-7094-E24F-17FF-DFBE37D67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647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1</a:t>
            </a:r>
            <a:endParaRPr lang="en-US"/>
          </a:p>
        </p:txBody>
      </p:sp>
      <p:sp>
        <p:nvSpPr>
          <p:cNvPr id="151" name="Line 153">
            <a:extLst>
              <a:ext uri="{FF2B5EF4-FFF2-40B4-BE49-F238E27FC236}">
                <a16:creationId xmlns:a16="http://schemas.microsoft.com/office/drawing/2014/main" id="{2FAEAA9F-ED8D-C24D-3BE9-83489D5564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4684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52" name="Rectangle 154">
            <a:extLst>
              <a:ext uri="{FF2B5EF4-FFF2-40B4-BE49-F238E27FC236}">
                <a16:creationId xmlns:a16="http://schemas.microsoft.com/office/drawing/2014/main" id="{4AE43B53-370C-73B0-193F-45E5097BB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447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2</a:t>
            </a:r>
            <a:endParaRPr lang="en-US"/>
          </a:p>
        </p:txBody>
      </p:sp>
      <p:sp>
        <p:nvSpPr>
          <p:cNvPr id="153" name="Line 155">
            <a:extLst>
              <a:ext uri="{FF2B5EF4-FFF2-40B4-BE49-F238E27FC236}">
                <a16:creationId xmlns:a16="http://schemas.microsoft.com/office/drawing/2014/main" id="{7CBE966C-9F93-53F2-D77E-4918C08B75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4247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54" name="Rectangle 156">
            <a:extLst>
              <a:ext uri="{FF2B5EF4-FFF2-40B4-BE49-F238E27FC236}">
                <a16:creationId xmlns:a16="http://schemas.microsoft.com/office/drawing/2014/main" id="{FBA9D61C-41A4-0C40-2968-8A2E585B9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422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3</a:t>
            </a:r>
            <a:endParaRPr lang="en-US"/>
          </a:p>
        </p:txBody>
      </p:sp>
      <p:sp>
        <p:nvSpPr>
          <p:cNvPr id="155" name="Line 157">
            <a:extLst>
              <a:ext uri="{FF2B5EF4-FFF2-40B4-BE49-F238E27FC236}">
                <a16:creationId xmlns:a16="http://schemas.microsoft.com/office/drawing/2014/main" id="{6AA4B4B6-F327-BA39-0935-5EA8D9DA79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9047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56" name="Rectangle 158">
            <a:extLst>
              <a:ext uri="{FF2B5EF4-FFF2-40B4-BE49-F238E27FC236}">
                <a16:creationId xmlns:a16="http://schemas.microsoft.com/office/drawing/2014/main" id="{C786216C-6547-EC46-3305-DA640C9F1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3809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4</a:t>
            </a:r>
            <a:endParaRPr lang="en-US"/>
          </a:p>
        </p:txBody>
      </p:sp>
      <p:sp>
        <p:nvSpPr>
          <p:cNvPr id="157" name="Line 159">
            <a:extLst>
              <a:ext uri="{FF2B5EF4-FFF2-40B4-BE49-F238E27FC236}">
                <a16:creationId xmlns:a16="http://schemas.microsoft.com/office/drawing/2014/main" id="{7DAC49E0-AB80-8EA5-CE29-666956A3F95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8609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58" name="Rectangle 160">
            <a:extLst>
              <a:ext uri="{FF2B5EF4-FFF2-40B4-BE49-F238E27FC236}">
                <a16:creationId xmlns:a16="http://schemas.microsoft.com/office/drawing/2014/main" id="{90B3988E-FB1B-887D-0FF0-D3331D922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1784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5</a:t>
            </a:r>
            <a:endParaRPr lang="en-US"/>
          </a:p>
        </p:txBody>
      </p:sp>
      <p:sp>
        <p:nvSpPr>
          <p:cNvPr id="159" name="Line 161">
            <a:extLst>
              <a:ext uri="{FF2B5EF4-FFF2-40B4-BE49-F238E27FC236}">
                <a16:creationId xmlns:a16="http://schemas.microsoft.com/office/drawing/2014/main" id="{F86B0B9D-57B6-EACB-5550-AC391288B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3409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60" name="Rectangle 162">
            <a:extLst>
              <a:ext uri="{FF2B5EF4-FFF2-40B4-BE49-F238E27FC236}">
                <a16:creationId xmlns:a16="http://schemas.microsoft.com/office/drawing/2014/main" id="{2B130B17-F43D-E35A-8D25-7FE361163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6584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6</a:t>
            </a:r>
            <a:endParaRPr lang="en-US"/>
          </a:p>
        </p:txBody>
      </p:sp>
      <p:sp>
        <p:nvSpPr>
          <p:cNvPr id="161" name="Line 163">
            <a:extLst>
              <a:ext uri="{FF2B5EF4-FFF2-40B4-BE49-F238E27FC236}">
                <a16:creationId xmlns:a16="http://schemas.microsoft.com/office/drawing/2014/main" id="{C0A01E6D-33A3-32E0-AAFF-F17989A73E9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1384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62" name="Rectangle 164">
            <a:extLst>
              <a:ext uri="{FF2B5EF4-FFF2-40B4-BE49-F238E27FC236}">
                <a16:creationId xmlns:a16="http://schemas.microsoft.com/office/drawing/2014/main" id="{07C2FF5A-6C06-7219-32B4-052870B77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147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7</a:t>
            </a:r>
            <a:endParaRPr lang="en-US"/>
          </a:p>
        </p:txBody>
      </p:sp>
      <p:sp>
        <p:nvSpPr>
          <p:cNvPr id="163" name="Line 165">
            <a:extLst>
              <a:ext uri="{FF2B5EF4-FFF2-40B4-BE49-F238E27FC236}">
                <a16:creationId xmlns:a16="http://schemas.microsoft.com/office/drawing/2014/main" id="{6473DFC8-3B42-E68D-CB36-1B8B0536A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6184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64" name="Rectangle 166">
            <a:extLst>
              <a:ext uri="{FF2B5EF4-FFF2-40B4-BE49-F238E27FC236}">
                <a16:creationId xmlns:a16="http://schemas.microsoft.com/office/drawing/2014/main" id="{D0C2F663-E70A-03FB-0EFA-ABF946CCD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0947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8</a:t>
            </a:r>
            <a:endParaRPr lang="en-US"/>
          </a:p>
        </p:txBody>
      </p:sp>
      <p:sp>
        <p:nvSpPr>
          <p:cNvPr id="165" name="Line 167">
            <a:extLst>
              <a:ext uri="{FF2B5EF4-FFF2-40B4-BE49-F238E27FC236}">
                <a16:creationId xmlns:a16="http://schemas.microsoft.com/office/drawing/2014/main" id="{E9883E03-5098-C7F1-B418-74D70BBB8A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5747" y="5561806"/>
            <a:ext cx="1588" cy="66675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66" name="Rectangle 168">
            <a:extLst>
              <a:ext uri="{FF2B5EF4-FFF2-40B4-BE49-F238E27FC236}">
                <a16:creationId xmlns:a16="http://schemas.microsoft.com/office/drawing/2014/main" id="{2E7DDD65-C5B4-B4D7-BCBF-1220859DA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8922" y="56284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9</a:t>
            </a:r>
            <a:endParaRPr lang="en-US"/>
          </a:p>
        </p:txBody>
      </p:sp>
      <p:sp>
        <p:nvSpPr>
          <p:cNvPr id="167" name="Rectangle 169">
            <a:extLst>
              <a:ext uri="{FF2B5EF4-FFF2-40B4-BE49-F238E27FC236}">
                <a16:creationId xmlns:a16="http://schemas.microsoft.com/office/drawing/2014/main" id="{62E2F7DA-511D-2E92-EFB9-DA2E3E414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309" y="6253956"/>
            <a:ext cx="13811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-2</a:t>
            </a:r>
            <a:endParaRPr lang="en-US"/>
          </a:p>
        </p:txBody>
      </p:sp>
      <p:sp>
        <p:nvSpPr>
          <p:cNvPr id="168" name="Line 170">
            <a:extLst>
              <a:ext uri="{FF2B5EF4-FFF2-40B4-BE49-F238E27FC236}">
                <a16:creationId xmlns:a16="http://schemas.microsoft.com/office/drawing/2014/main" id="{FC697171-ABFC-67E7-281D-C83FA9152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272" y="6315869"/>
            <a:ext cx="42863" cy="1587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69" name="Rectangle 171">
            <a:extLst>
              <a:ext uri="{FF2B5EF4-FFF2-40B4-BE49-F238E27FC236}">
                <a16:creationId xmlns:a16="http://schemas.microsoft.com/office/drawing/2014/main" id="{23B6E238-21E6-5DF2-0FB8-15BBFA9FB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409" y="4814094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2</a:t>
            </a:r>
            <a:endParaRPr lang="en-US"/>
          </a:p>
        </p:txBody>
      </p:sp>
      <p:sp>
        <p:nvSpPr>
          <p:cNvPr id="170" name="Line 172">
            <a:extLst>
              <a:ext uri="{FF2B5EF4-FFF2-40B4-BE49-F238E27FC236}">
                <a16:creationId xmlns:a16="http://schemas.microsoft.com/office/drawing/2014/main" id="{717B38B4-5C84-DAF4-A63F-A39AA92E27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272" y="4876006"/>
            <a:ext cx="42863" cy="1587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71" name="Rectangle 173">
            <a:extLst>
              <a:ext uri="{FF2B5EF4-FFF2-40B4-BE49-F238E27FC236}">
                <a16:creationId xmlns:a16="http://schemas.microsoft.com/office/drawing/2014/main" id="{22B1E74A-17B1-0135-8CFE-FBBB56B13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409" y="4091781"/>
            <a:ext cx="68263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4</a:t>
            </a:r>
            <a:endParaRPr lang="en-US"/>
          </a:p>
        </p:txBody>
      </p:sp>
      <p:sp>
        <p:nvSpPr>
          <p:cNvPr id="172" name="Line 174">
            <a:extLst>
              <a:ext uri="{FF2B5EF4-FFF2-40B4-BE49-F238E27FC236}">
                <a16:creationId xmlns:a16="http://schemas.microsoft.com/office/drawing/2014/main" id="{99C8D321-5D83-6334-0FE0-6F242569E5D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272" y="4152106"/>
            <a:ext cx="42863" cy="1587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76" name="Rectangle 177">
            <a:extLst>
              <a:ext uri="{FF2B5EF4-FFF2-40B4-BE49-F238E27FC236}">
                <a16:creationId xmlns:a16="http://schemas.microsoft.com/office/drawing/2014/main" id="{341882EF-64FA-49F3-753C-56B289C02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84" y="3429794"/>
            <a:ext cx="3997325" cy="3249612"/>
          </a:xfrm>
          <a:prstGeom prst="rect">
            <a:avLst/>
          </a:prstGeom>
          <a:noFill/>
          <a:ln w="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FA65113-508C-B9F9-BEC3-7E0F5FC4AF76}"/>
              </a:ext>
            </a:extLst>
          </p:cNvPr>
          <p:cNvSpPr txBox="1"/>
          <p:nvPr/>
        </p:nvSpPr>
        <p:spPr>
          <a:xfrm>
            <a:off x="4618899" y="2840136"/>
            <a:ext cx="6784046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Suppose we are given the graph of a linear function, and then asked to graph the “square root” of this linear function:</a:t>
            </a:r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C4E45E93-2C9B-0410-B71E-AF4C3970B2FE}"/>
              </a:ext>
            </a:extLst>
          </p:cNvPr>
          <p:cNvSpPr/>
          <p:nvPr/>
        </p:nvSpPr>
        <p:spPr>
          <a:xfrm>
            <a:off x="1352654" y="6268967"/>
            <a:ext cx="71437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AE6A357A-C73C-11BF-1A13-530E198F7262}"/>
              </a:ext>
            </a:extLst>
          </p:cNvPr>
          <p:cNvSpPr/>
          <p:nvPr/>
        </p:nvSpPr>
        <p:spPr>
          <a:xfrm>
            <a:off x="2585707" y="5202170"/>
            <a:ext cx="71437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909723B-0655-3972-A0EF-FF06B73E3957}"/>
              </a:ext>
            </a:extLst>
          </p:cNvPr>
          <p:cNvSpPr/>
          <p:nvPr/>
        </p:nvSpPr>
        <p:spPr>
          <a:xfrm>
            <a:off x="3818760" y="4128446"/>
            <a:ext cx="71437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CEA671C1-208A-DC32-AE7E-DE2646C3BAAF}"/>
              </a:ext>
            </a:extLst>
          </p:cNvPr>
          <p:cNvCxnSpPr>
            <a:cxnSpLocks/>
          </p:cNvCxnSpPr>
          <p:nvPr/>
        </p:nvCxnSpPr>
        <p:spPr>
          <a:xfrm flipV="1">
            <a:off x="936296" y="3632662"/>
            <a:ext cx="3529013" cy="306103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>
            <a:extLst>
              <a:ext uri="{FF2B5EF4-FFF2-40B4-BE49-F238E27FC236}">
                <a16:creationId xmlns:a16="http://schemas.microsoft.com/office/drawing/2014/main" id="{9DA9D7D4-7CE9-F5C8-B406-13B4308E6BCF}"/>
              </a:ext>
            </a:extLst>
          </p:cNvPr>
          <p:cNvSpPr txBox="1"/>
          <p:nvPr/>
        </p:nvSpPr>
        <p:spPr>
          <a:xfrm>
            <a:off x="4630027" y="3881898"/>
            <a:ext cx="678404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STEP 1: Any part of the graph with negative y-coordinate disappears!</a:t>
            </a:r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E3427C34-2CFC-874D-D1D0-09F6F5E232DE}"/>
              </a:ext>
            </a:extLst>
          </p:cNvPr>
          <p:cNvCxnSpPr>
            <a:cxnSpLocks/>
          </p:cNvCxnSpPr>
          <p:nvPr/>
        </p:nvCxnSpPr>
        <p:spPr>
          <a:xfrm flipV="1">
            <a:off x="899388" y="5588795"/>
            <a:ext cx="1298575" cy="1131886"/>
          </a:xfrm>
          <a:prstGeom prst="line">
            <a:avLst/>
          </a:prstGeom>
          <a:ln w="53975">
            <a:solidFill>
              <a:schemeClr val="bg1">
                <a:alpha val="8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>
            <a:extLst>
              <a:ext uri="{FF2B5EF4-FFF2-40B4-BE49-F238E27FC236}">
                <a16:creationId xmlns:a16="http://schemas.microsoft.com/office/drawing/2014/main" id="{5C0676D5-02D2-8E68-8AB8-42B9B6D4B4BF}"/>
              </a:ext>
            </a:extLst>
          </p:cNvPr>
          <p:cNvSpPr txBox="1"/>
          <p:nvPr/>
        </p:nvSpPr>
        <p:spPr>
          <a:xfrm>
            <a:off x="4615723" y="4608775"/>
            <a:ext cx="7215229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STEP 2: The “x” intercept is where the root function begins</a:t>
            </a: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E267BFA-AFAF-1FD7-345E-CC0CDCD87D52}"/>
              </a:ext>
            </a:extLst>
          </p:cNvPr>
          <p:cNvSpPr/>
          <p:nvPr/>
        </p:nvSpPr>
        <p:spPr>
          <a:xfrm>
            <a:off x="2143154" y="5527514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0678CB4E-3352-0E64-53CA-E6C7F6A9C8B5}"/>
                  </a:ext>
                </a:extLst>
              </p:cNvPr>
              <p:cNvSpPr txBox="1"/>
              <p:nvPr/>
            </p:nvSpPr>
            <p:spPr>
              <a:xfrm>
                <a:off x="4590683" y="5065805"/>
                <a:ext cx="7215229" cy="4001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CA" sz="2000" dirty="0">
                    <a:solidFill>
                      <a:srgbClr val="FF0000"/>
                    </a:solidFill>
                  </a:rPr>
                  <a:t>STEP 3: Draw the Invariant Point [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]</a:t>
                </a:r>
              </a:p>
            </p:txBody>
          </p:sp>
        </mc:Choice>
        <mc:Fallback xmlns=""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0678CB4E-3352-0E64-53CA-E6C7F6A9C8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683" y="5065805"/>
                <a:ext cx="7215229" cy="400110"/>
              </a:xfrm>
              <a:prstGeom prst="rect">
                <a:avLst/>
              </a:prstGeom>
              <a:blipFill>
                <a:blip r:embed="rId9"/>
                <a:stretch>
                  <a:fillRect l="-845" t="-7576" b="-257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5" name="Oval 194">
            <a:extLst>
              <a:ext uri="{FF2B5EF4-FFF2-40B4-BE49-F238E27FC236}">
                <a16:creationId xmlns:a16="http://schemas.microsoft.com/office/drawing/2014/main" id="{4CDA7885-39BB-73BC-AD5A-F77E9F1A7921}"/>
              </a:ext>
            </a:extLst>
          </p:cNvPr>
          <p:cNvSpPr/>
          <p:nvPr/>
        </p:nvSpPr>
        <p:spPr>
          <a:xfrm>
            <a:off x="2544933" y="5172838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C02B6985-1E53-BD13-A1CA-3F200484FF84}"/>
              </a:ext>
            </a:extLst>
          </p:cNvPr>
          <p:cNvSpPr txBox="1"/>
          <p:nvPr/>
        </p:nvSpPr>
        <p:spPr>
          <a:xfrm>
            <a:off x="4562147" y="5561806"/>
            <a:ext cx="721522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STEP 4: Find a point with a y-coordinate that is a Perfect Square.  Square Root this point!</a:t>
            </a:r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5B03D3BE-9E8C-1B8C-A750-1B7971CF92F6}"/>
              </a:ext>
            </a:extLst>
          </p:cNvPr>
          <p:cNvSpPr/>
          <p:nvPr/>
        </p:nvSpPr>
        <p:spPr>
          <a:xfrm>
            <a:off x="3794645" y="4078873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8" name="Object 197">
            <a:extLst>
              <a:ext uri="{FF2B5EF4-FFF2-40B4-BE49-F238E27FC236}">
                <a16:creationId xmlns:a16="http://schemas.microsoft.com/office/drawing/2014/main" id="{BDD057B9-D6C4-FF88-EECB-B0B02F05F8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313666"/>
              </p:ext>
            </p:extLst>
          </p:nvPr>
        </p:nvGraphicFramePr>
        <p:xfrm>
          <a:off x="2966709" y="3521870"/>
          <a:ext cx="8747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253800" progId="Equation.DSMT4">
                  <p:embed/>
                </p:oleObj>
              </mc:Choice>
              <mc:Fallback>
                <p:oleObj name="Equation" r:id="rId10" imgW="355320" imgH="253800" progId="Equation.DSMT4">
                  <p:embed/>
                  <p:pic>
                    <p:nvPicPr>
                      <p:cNvPr id="198" name="Object 197">
                        <a:extLst>
                          <a:ext uri="{FF2B5EF4-FFF2-40B4-BE49-F238E27FC236}">
                            <a16:creationId xmlns:a16="http://schemas.microsoft.com/office/drawing/2014/main" id="{BDD057B9-D6C4-FF88-EECB-B0B02F05F8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66709" y="3521870"/>
                        <a:ext cx="874713" cy="6254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48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9" name="Oval 198">
            <a:extLst>
              <a:ext uri="{FF2B5EF4-FFF2-40B4-BE49-F238E27FC236}">
                <a16:creationId xmlns:a16="http://schemas.microsoft.com/office/drawing/2014/main" id="{5A358CF9-7AE5-8CB8-C4EB-99CB42EB6F22}"/>
              </a:ext>
            </a:extLst>
          </p:cNvPr>
          <p:cNvSpPr/>
          <p:nvPr/>
        </p:nvSpPr>
        <p:spPr>
          <a:xfrm>
            <a:off x="3781453" y="4804907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0" name="Object 199">
            <a:extLst>
              <a:ext uri="{FF2B5EF4-FFF2-40B4-BE49-F238E27FC236}">
                <a16:creationId xmlns:a16="http://schemas.microsoft.com/office/drawing/2014/main" id="{8FC09EC8-DD36-F940-05FE-B7E941F294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043417"/>
              </p:ext>
            </p:extLst>
          </p:nvPr>
        </p:nvGraphicFramePr>
        <p:xfrm>
          <a:off x="3717199" y="5035651"/>
          <a:ext cx="8747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253800" progId="Equation.DSMT4">
                  <p:embed/>
                </p:oleObj>
              </mc:Choice>
              <mc:Fallback>
                <p:oleObj name="Equation" r:id="rId12" imgW="355320" imgH="253800" progId="Equation.DSMT4">
                  <p:embed/>
                  <p:pic>
                    <p:nvPicPr>
                      <p:cNvPr id="200" name="Object 199">
                        <a:extLst>
                          <a:ext uri="{FF2B5EF4-FFF2-40B4-BE49-F238E27FC236}">
                            <a16:creationId xmlns:a16="http://schemas.microsoft.com/office/drawing/2014/main" id="{8FC09EC8-DD36-F940-05FE-B7E941F294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717199" y="5035651"/>
                        <a:ext cx="874713" cy="6254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48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" name="TextBox 203">
            <a:extLst>
              <a:ext uri="{FF2B5EF4-FFF2-40B4-BE49-F238E27FC236}">
                <a16:creationId xmlns:a16="http://schemas.microsoft.com/office/drawing/2014/main" id="{8E703EE0-8197-066B-1830-0A9FBFCEC11D}"/>
              </a:ext>
            </a:extLst>
          </p:cNvPr>
          <p:cNvSpPr txBox="1"/>
          <p:nvPr/>
        </p:nvSpPr>
        <p:spPr>
          <a:xfrm>
            <a:off x="4549167" y="6304338"/>
            <a:ext cx="7215229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STEP 5: Connect the Dots and Draw the Root Function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92968B4-D5AC-90A9-F868-0F80188F87CB}"/>
              </a:ext>
            </a:extLst>
          </p:cNvPr>
          <p:cNvGrpSpPr/>
          <p:nvPr/>
        </p:nvGrpSpPr>
        <p:grpSpPr>
          <a:xfrm>
            <a:off x="2213839" y="4698207"/>
            <a:ext cx="2316914" cy="906461"/>
            <a:chOff x="7750177" y="4351338"/>
            <a:chExt cx="2151063" cy="1343024"/>
          </a:xfrm>
        </p:grpSpPr>
        <p:sp>
          <p:nvSpPr>
            <p:cNvPr id="10" name="Freeform 175">
              <a:extLst>
                <a:ext uri="{FF2B5EF4-FFF2-40B4-BE49-F238E27FC236}">
                  <a16:creationId xmlns:a16="http://schemas.microsoft.com/office/drawing/2014/main" id="{9FD830F1-BB1C-1E07-3917-42D0F616CF3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0177" y="5524500"/>
              <a:ext cx="34925" cy="169862"/>
            </a:xfrm>
            <a:custGeom>
              <a:avLst/>
              <a:gdLst>
                <a:gd name="T0" fmla="*/ 22 w 9"/>
                <a:gd name="T1" fmla="*/ 0 h 28"/>
                <a:gd name="T2" fmla="*/ 17 w 9"/>
                <a:gd name="T3" fmla="*/ 11 h 28"/>
                <a:gd name="T4" fmla="*/ 12 w 9"/>
                <a:gd name="T5" fmla="*/ 27 h 28"/>
                <a:gd name="T6" fmla="*/ 7 w 9"/>
                <a:gd name="T7" fmla="*/ 42 h 28"/>
                <a:gd name="T8" fmla="*/ 2 w 9"/>
                <a:gd name="T9" fmla="*/ 69 h 28"/>
                <a:gd name="T10" fmla="*/ 0 w 9"/>
                <a:gd name="T11" fmla="*/ 92 h 28"/>
                <a:gd name="T12" fmla="*/ 0 w 9"/>
                <a:gd name="T13" fmla="*/ 96 h 28"/>
                <a:gd name="T14" fmla="*/ 0 w 9"/>
                <a:gd name="T15" fmla="*/ 99 h 28"/>
                <a:gd name="T16" fmla="*/ 0 w 9"/>
                <a:gd name="T17" fmla="*/ 103 h 28"/>
                <a:gd name="T18" fmla="*/ 0 w 9"/>
                <a:gd name="T19" fmla="*/ 107 h 28"/>
                <a:gd name="T20" fmla="*/ 0 w 9"/>
                <a:gd name="T21" fmla="*/ 107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"/>
                <a:gd name="T34" fmla="*/ 0 h 28"/>
                <a:gd name="T35" fmla="*/ 9 w 9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" h="28">
                  <a:moveTo>
                    <a:pt x="9" y="0"/>
                  </a:moveTo>
                  <a:lnTo>
                    <a:pt x="7" y="3"/>
                  </a:lnTo>
                  <a:lnTo>
                    <a:pt x="5" y="7"/>
                  </a:lnTo>
                  <a:lnTo>
                    <a:pt x="3" y="11"/>
                  </a:lnTo>
                  <a:lnTo>
                    <a:pt x="1" y="18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0" y="28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73" name="Freeform 176">
              <a:extLst>
                <a:ext uri="{FF2B5EF4-FFF2-40B4-BE49-F238E27FC236}">
                  <a16:creationId xmlns:a16="http://schemas.microsoft.com/office/drawing/2014/main" id="{95B12FC0-A125-6DD4-F311-01084B841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5102" y="4351338"/>
              <a:ext cx="2116138" cy="1173162"/>
            </a:xfrm>
            <a:custGeom>
              <a:avLst/>
              <a:gdLst>
                <a:gd name="T0" fmla="*/ 20 w 541"/>
                <a:gd name="T1" fmla="*/ 697 h 193"/>
                <a:gd name="T2" fmla="*/ 44 w 541"/>
                <a:gd name="T3" fmla="*/ 659 h 193"/>
                <a:gd name="T4" fmla="*/ 69 w 541"/>
                <a:gd name="T5" fmla="*/ 628 h 193"/>
                <a:gd name="T6" fmla="*/ 94 w 541"/>
                <a:gd name="T7" fmla="*/ 597 h 193"/>
                <a:gd name="T8" fmla="*/ 118 w 541"/>
                <a:gd name="T9" fmla="*/ 574 h 193"/>
                <a:gd name="T10" fmla="*/ 143 w 541"/>
                <a:gd name="T11" fmla="*/ 551 h 193"/>
                <a:gd name="T12" fmla="*/ 168 w 541"/>
                <a:gd name="T13" fmla="*/ 528 h 193"/>
                <a:gd name="T14" fmla="*/ 192 w 541"/>
                <a:gd name="T15" fmla="*/ 509 h 193"/>
                <a:gd name="T16" fmla="*/ 217 w 541"/>
                <a:gd name="T17" fmla="*/ 490 h 193"/>
                <a:gd name="T18" fmla="*/ 241 w 541"/>
                <a:gd name="T19" fmla="*/ 471 h 193"/>
                <a:gd name="T20" fmla="*/ 266 w 541"/>
                <a:gd name="T21" fmla="*/ 456 h 193"/>
                <a:gd name="T22" fmla="*/ 291 w 541"/>
                <a:gd name="T23" fmla="*/ 440 h 193"/>
                <a:gd name="T24" fmla="*/ 315 w 541"/>
                <a:gd name="T25" fmla="*/ 425 h 193"/>
                <a:gd name="T26" fmla="*/ 340 w 541"/>
                <a:gd name="T27" fmla="*/ 410 h 193"/>
                <a:gd name="T28" fmla="*/ 365 w 541"/>
                <a:gd name="T29" fmla="*/ 394 h 193"/>
                <a:gd name="T30" fmla="*/ 389 w 541"/>
                <a:gd name="T31" fmla="*/ 379 h 193"/>
                <a:gd name="T32" fmla="*/ 414 w 541"/>
                <a:gd name="T33" fmla="*/ 364 h 193"/>
                <a:gd name="T34" fmla="*/ 439 w 541"/>
                <a:gd name="T35" fmla="*/ 352 h 193"/>
                <a:gd name="T36" fmla="*/ 463 w 541"/>
                <a:gd name="T37" fmla="*/ 341 h 193"/>
                <a:gd name="T38" fmla="*/ 488 w 541"/>
                <a:gd name="T39" fmla="*/ 325 h 193"/>
                <a:gd name="T40" fmla="*/ 513 w 541"/>
                <a:gd name="T41" fmla="*/ 314 h 193"/>
                <a:gd name="T42" fmla="*/ 537 w 541"/>
                <a:gd name="T43" fmla="*/ 302 h 193"/>
                <a:gd name="T44" fmla="*/ 562 w 541"/>
                <a:gd name="T45" fmla="*/ 291 h 193"/>
                <a:gd name="T46" fmla="*/ 586 w 541"/>
                <a:gd name="T47" fmla="*/ 280 h 193"/>
                <a:gd name="T48" fmla="*/ 611 w 541"/>
                <a:gd name="T49" fmla="*/ 268 h 193"/>
                <a:gd name="T50" fmla="*/ 636 w 541"/>
                <a:gd name="T51" fmla="*/ 257 h 193"/>
                <a:gd name="T52" fmla="*/ 660 w 541"/>
                <a:gd name="T53" fmla="*/ 245 h 193"/>
                <a:gd name="T54" fmla="*/ 685 w 541"/>
                <a:gd name="T55" fmla="*/ 234 h 193"/>
                <a:gd name="T56" fmla="*/ 710 w 541"/>
                <a:gd name="T57" fmla="*/ 222 h 193"/>
                <a:gd name="T58" fmla="*/ 734 w 541"/>
                <a:gd name="T59" fmla="*/ 214 h 193"/>
                <a:gd name="T60" fmla="*/ 759 w 541"/>
                <a:gd name="T61" fmla="*/ 203 h 193"/>
                <a:gd name="T62" fmla="*/ 784 w 541"/>
                <a:gd name="T63" fmla="*/ 191 h 193"/>
                <a:gd name="T64" fmla="*/ 808 w 541"/>
                <a:gd name="T65" fmla="*/ 184 h 193"/>
                <a:gd name="T66" fmla="*/ 833 w 541"/>
                <a:gd name="T67" fmla="*/ 172 h 193"/>
                <a:gd name="T68" fmla="*/ 857 w 541"/>
                <a:gd name="T69" fmla="*/ 165 h 193"/>
                <a:gd name="T70" fmla="*/ 882 w 541"/>
                <a:gd name="T71" fmla="*/ 153 h 193"/>
                <a:gd name="T72" fmla="*/ 907 w 541"/>
                <a:gd name="T73" fmla="*/ 146 h 193"/>
                <a:gd name="T74" fmla="*/ 931 w 541"/>
                <a:gd name="T75" fmla="*/ 134 h 193"/>
                <a:gd name="T76" fmla="*/ 956 w 541"/>
                <a:gd name="T77" fmla="*/ 126 h 193"/>
                <a:gd name="T78" fmla="*/ 981 w 541"/>
                <a:gd name="T79" fmla="*/ 119 h 193"/>
                <a:gd name="T80" fmla="*/ 1005 w 541"/>
                <a:gd name="T81" fmla="*/ 107 h 193"/>
                <a:gd name="T82" fmla="*/ 1030 w 541"/>
                <a:gd name="T83" fmla="*/ 100 h 193"/>
                <a:gd name="T84" fmla="*/ 1055 w 541"/>
                <a:gd name="T85" fmla="*/ 92 h 193"/>
                <a:gd name="T86" fmla="*/ 1079 w 541"/>
                <a:gd name="T87" fmla="*/ 80 h 193"/>
                <a:gd name="T88" fmla="*/ 1104 w 541"/>
                <a:gd name="T89" fmla="*/ 73 h 193"/>
                <a:gd name="T90" fmla="*/ 1128 w 541"/>
                <a:gd name="T91" fmla="*/ 65 h 193"/>
                <a:gd name="T92" fmla="*/ 1153 w 541"/>
                <a:gd name="T93" fmla="*/ 57 h 193"/>
                <a:gd name="T94" fmla="*/ 1178 w 541"/>
                <a:gd name="T95" fmla="*/ 50 h 193"/>
                <a:gd name="T96" fmla="*/ 1202 w 541"/>
                <a:gd name="T97" fmla="*/ 38 h 193"/>
                <a:gd name="T98" fmla="*/ 1227 w 541"/>
                <a:gd name="T99" fmla="*/ 31 h 193"/>
                <a:gd name="T100" fmla="*/ 1252 w 541"/>
                <a:gd name="T101" fmla="*/ 23 h 193"/>
                <a:gd name="T102" fmla="*/ 1276 w 541"/>
                <a:gd name="T103" fmla="*/ 15 h 193"/>
                <a:gd name="T104" fmla="*/ 1301 w 541"/>
                <a:gd name="T105" fmla="*/ 8 h 193"/>
                <a:gd name="T106" fmla="*/ 1326 w 541"/>
                <a:gd name="T107" fmla="*/ 0 h 19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41"/>
                <a:gd name="T163" fmla="*/ 0 h 193"/>
                <a:gd name="T164" fmla="*/ 541 w 541"/>
                <a:gd name="T165" fmla="*/ 193 h 19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41" h="193">
                  <a:moveTo>
                    <a:pt x="0" y="193"/>
                  </a:moveTo>
                  <a:lnTo>
                    <a:pt x="2" y="190"/>
                  </a:lnTo>
                  <a:lnTo>
                    <a:pt x="4" y="187"/>
                  </a:lnTo>
                  <a:lnTo>
                    <a:pt x="6" y="184"/>
                  </a:lnTo>
                  <a:lnTo>
                    <a:pt x="8" y="182"/>
                  </a:lnTo>
                  <a:lnTo>
                    <a:pt x="10" y="180"/>
                  </a:lnTo>
                  <a:lnTo>
                    <a:pt x="12" y="178"/>
                  </a:lnTo>
                  <a:lnTo>
                    <a:pt x="14" y="176"/>
                  </a:lnTo>
                  <a:lnTo>
                    <a:pt x="16" y="174"/>
                  </a:lnTo>
                  <a:lnTo>
                    <a:pt x="18" y="172"/>
                  </a:lnTo>
                  <a:lnTo>
                    <a:pt x="20" y="170"/>
                  </a:lnTo>
                  <a:lnTo>
                    <a:pt x="22" y="168"/>
                  </a:lnTo>
                  <a:lnTo>
                    <a:pt x="24" y="167"/>
                  </a:lnTo>
                  <a:lnTo>
                    <a:pt x="26" y="165"/>
                  </a:lnTo>
                  <a:lnTo>
                    <a:pt x="28" y="164"/>
                  </a:lnTo>
                  <a:lnTo>
                    <a:pt x="30" y="162"/>
                  </a:lnTo>
                  <a:lnTo>
                    <a:pt x="32" y="161"/>
                  </a:lnTo>
                  <a:lnTo>
                    <a:pt x="34" y="159"/>
                  </a:lnTo>
                  <a:lnTo>
                    <a:pt x="36" y="158"/>
                  </a:lnTo>
                  <a:lnTo>
                    <a:pt x="38" y="156"/>
                  </a:lnTo>
                  <a:lnTo>
                    <a:pt x="40" y="155"/>
                  </a:lnTo>
                  <a:lnTo>
                    <a:pt x="42" y="154"/>
                  </a:lnTo>
                  <a:lnTo>
                    <a:pt x="44" y="152"/>
                  </a:lnTo>
                  <a:lnTo>
                    <a:pt x="46" y="151"/>
                  </a:lnTo>
                  <a:lnTo>
                    <a:pt x="48" y="150"/>
                  </a:lnTo>
                  <a:lnTo>
                    <a:pt x="50" y="149"/>
                  </a:lnTo>
                  <a:lnTo>
                    <a:pt x="52" y="147"/>
                  </a:lnTo>
                  <a:lnTo>
                    <a:pt x="54" y="146"/>
                  </a:lnTo>
                  <a:lnTo>
                    <a:pt x="56" y="145"/>
                  </a:lnTo>
                  <a:lnTo>
                    <a:pt x="58" y="144"/>
                  </a:lnTo>
                  <a:lnTo>
                    <a:pt x="60" y="143"/>
                  </a:lnTo>
                  <a:lnTo>
                    <a:pt x="62" y="142"/>
                  </a:lnTo>
                  <a:lnTo>
                    <a:pt x="64" y="140"/>
                  </a:lnTo>
                  <a:lnTo>
                    <a:pt x="66" y="139"/>
                  </a:lnTo>
                  <a:lnTo>
                    <a:pt x="68" y="138"/>
                  </a:lnTo>
                  <a:lnTo>
                    <a:pt x="70" y="137"/>
                  </a:lnTo>
                  <a:lnTo>
                    <a:pt x="72" y="136"/>
                  </a:lnTo>
                  <a:lnTo>
                    <a:pt x="74" y="135"/>
                  </a:lnTo>
                  <a:lnTo>
                    <a:pt x="76" y="134"/>
                  </a:lnTo>
                  <a:lnTo>
                    <a:pt x="78" y="133"/>
                  </a:lnTo>
                  <a:lnTo>
                    <a:pt x="80" y="132"/>
                  </a:lnTo>
                  <a:lnTo>
                    <a:pt x="82" y="131"/>
                  </a:lnTo>
                  <a:lnTo>
                    <a:pt x="84" y="130"/>
                  </a:lnTo>
                  <a:lnTo>
                    <a:pt x="86" y="129"/>
                  </a:lnTo>
                  <a:lnTo>
                    <a:pt x="88" y="128"/>
                  </a:lnTo>
                  <a:lnTo>
                    <a:pt x="90" y="127"/>
                  </a:lnTo>
                  <a:lnTo>
                    <a:pt x="92" y="126"/>
                  </a:lnTo>
                  <a:lnTo>
                    <a:pt x="94" y="125"/>
                  </a:lnTo>
                  <a:lnTo>
                    <a:pt x="96" y="124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2"/>
                  </a:lnTo>
                  <a:lnTo>
                    <a:pt x="104" y="121"/>
                  </a:lnTo>
                  <a:lnTo>
                    <a:pt x="106" y="120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7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8" y="115"/>
                  </a:lnTo>
                  <a:lnTo>
                    <a:pt x="120" y="114"/>
                  </a:lnTo>
                  <a:lnTo>
                    <a:pt x="122" y="113"/>
                  </a:lnTo>
                  <a:lnTo>
                    <a:pt x="124" y="112"/>
                  </a:lnTo>
                  <a:lnTo>
                    <a:pt x="126" y="111"/>
                  </a:lnTo>
                  <a:lnTo>
                    <a:pt x="128" y="111"/>
                  </a:lnTo>
                  <a:lnTo>
                    <a:pt x="130" y="110"/>
                  </a:lnTo>
                  <a:lnTo>
                    <a:pt x="132" y="109"/>
                  </a:lnTo>
                  <a:lnTo>
                    <a:pt x="134" y="108"/>
                  </a:lnTo>
                  <a:lnTo>
                    <a:pt x="136" y="107"/>
                  </a:lnTo>
                  <a:lnTo>
                    <a:pt x="138" y="107"/>
                  </a:lnTo>
                  <a:lnTo>
                    <a:pt x="140" y="106"/>
                  </a:lnTo>
                  <a:lnTo>
                    <a:pt x="142" y="105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3"/>
                  </a:lnTo>
                  <a:lnTo>
                    <a:pt x="150" y="102"/>
                  </a:lnTo>
                  <a:lnTo>
                    <a:pt x="152" y="101"/>
                  </a:lnTo>
                  <a:lnTo>
                    <a:pt x="154" y="101"/>
                  </a:lnTo>
                  <a:lnTo>
                    <a:pt x="156" y="100"/>
                  </a:lnTo>
                  <a:lnTo>
                    <a:pt x="158" y="99"/>
                  </a:lnTo>
                  <a:lnTo>
                    <a:pt x="160" y="98"/>
                  </a:lnTo>
                  <a:lnTo>
                    <a:pt x="162" y="98"/>
                  </a:lnTo>
                  <a:lnTo>
                    <a:pt x="164" y="97"/>
                  </a:lnTo>
                  <a:lnTo>
                    <a:pt x="166" y="96"/>
                  </a:lnTo>
                  <a:lnTo>
                    <a:pt x="168" y="95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4" y="93"/>
                  </a:lnTo>
                  <a:lnTo>
                    <a:pt x="176" y="93"/>
                  </a:lnTo>
                  <a:lnTo>
                    <a:pt x="178" y="92"/>
                  </a:lnTo>
                  <a:lnTo>
                    <a:pt x="180" y="91"/>
                  </a:lnTo>
                  <a:lnTo>
                    <a:pt x="182" y="91"/>
                  </a:lnTo>
                  <a:lnTo>
                    <a:pt x="184" y="90"/>
                  </a:lnTo>
                  <a:lnTo>
                    <a:pt x="186" y="89"/>
                  </a:lnTo>
                  <a:lnTo>
                    <a:pt x="188" y="89"/>
                  </a:lnTo>
                  <a:lnTo>
                    <a:pt x="190" y="88"/>
                  </a:lnTo>
                  <a:lnTo>
                    <a:pt x="192" y="87"/>
                  </a:lnTo>
                  <a:lnTo>
                    <a:pt x="194" y="87"/>
                  </a:lnTo>
                  <a:lnTo>
                    <a:pt x="196" y="86"/>
                  </a:lnTo>
                  <a:lnTo>
                    <a:pt x="198" y="85"/>
                  </a:lnTo>
                  <a:lnTo>
                    <a:pt x="200" y="85"/>
                  </a:lnTo>
                  <a:lnTo>
                    <a:pt x="202" y="84"/>
                  </a:lnTo>
                  <a:lnTo>
                    <a:pt x="204" y="83"/>
                  </a:lnTo>
                  <a:lnTo>
                    <a:pt x="206" y="83"/>
                  </a:lnTo>
                  <a:lnTo>
                    <a:pt x="208" y="82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79"/>
                  </a:lnTo>
                  <a:lnTo>
                    <a:pt x="218" y="79"/>
                  </a:lnTo>
                  <a:lnTo>
                    <a:pt x="220" y="78"/>
                  </a:lnTo>
                  <a:lnTo>
                    <a:pt x="222" y="78"/>
                  </a:lnTo>
                  <a:lnTo>
                    <a:pt x="224" y="77"/>
                  </a:lnTo>
                  <a:lnTo>
                    <a:pt x="226" y="76"/>
                  </a:lnTo>
                  <a:lnTo>
                    <a:pt x="228" y="76"/>
                  </a:lnTo>
                  <a:lnTo>
                    <a:pt x="230" y="75"/>
                  </a:lnTo>
                  <a:lnTo>
                    <a:pt x="232" y="74"/>
                  </a:lnTo>
                  <a:lnTo>
                    <a:pt x="234" y="74"/>
                  </a:lnTo>
                  <a:lnTo>
                    <a:pt x="236" y="73"/>
                  </a:lnTo>
                  <a:lnTo>
                    <a:pt x="238" y="73"/>
                  </a:lnTo>
                  <a:lnTo>
                    <a:pt x="240" y="72"/>
                  </a:lnTo>
                  <a:lnTo>
                    <a:pt x="242" y="71"/>
                  </a:lnTo>
                  <a:lnTo>
                    <a:pt x="244" y="71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50" y="69"/>
                  </a:lnTo>
                  <a:lnTo>
                    <a:pt x="252" y="69"/>
                  </a:lnTo>
                  <a:lnTo>
                    <a:pt x="254" y="68"/>
                  </a:lnTo>
                  <a:lnTo>
                    <a:pt x="256" y="67"/>
                  </a:lnTo>
                  <a:lnTo>
                    <a:pt x="258" y="67"/>
                  </a:lnTo>
                  <a:lnTo>
                    <a:pt x="260" y="66"/>
                  </a:lnTo>
                  <a:lnTo>
                    <a:pt x="262" y="66"/>
                  </a:lnTo>
                  <a:lnTo>
                    <a:pt x="264" y="65"/>
                  </a:lnTo>
                  <a:lnTo>
                    <a:pt x="266" y="64"/>
                  </a:lnTo>
                  <a:lnTo>
                    <a:pt x="268" y="64"/>
                  </a:lnTo>
                  <a:lnTo>
                    <a:pt x="270" y="63"/>
                  </a:lnTo>
                  <a:lnTo>
                    <a:pt x="272" y="63"/>
                  </a:lnTo>
                  <a:lnTo>
                    <a:pt x="274" y="62"/>
                  </a:lnTo>
                  <a:lnTo>
                    <a:pt x="276" y="62"/>
                  </a:lnTo>
                  <a:lnTo>
                    <a:pt x="278" y="61"/>
                  </a:lnTo>
                  <a:lnTo>
                    <a:pt x="280" y="61"/>
                  </a:lnTo>
                  <a:lnTo>
                    <a:pt x="282" y="60"/>
                  </a:lnTo>
                  <a:lnTo>
                    <a:pt x="284" y="59"/>
                  </a:lnTo>
                  <a:lnTo>
                    <a:pt x="286" y="59"/>
                  </a:lnTo>
                  <a:lnTo>
                    <a:pt x="288" y="58"/>
                  </a:lnTo>
                  <a:lnTo>
                    <a:pt x="290" y="58"/>
                  </a:lnTo>
                  <a:lnTo>
                    <a:pt x="292" y="57"/>
                  </a:lnTo>
                  <a:lnTo>
                    <a:pt x="294" y="57"/>
                  </a:lnTo>
                  <a:lnTo>
                    <a:pt x="296" y="56"/>
                  </a:lnTo>
                  <a:lnTo>
                    <a:pt x="298" y="56"/>
                  </a:lnTo>
                  <a:lnTo>
                    <a:pt x="300" y="55"/>
                  </a:lnTo>
                  <a:lnTo>
                    <a:pt x="302" y="55"/>
                  </a:lnTo>
                  <a:lnTo>
                    <a:pt x="304" y="54"/>
                  </a:lnTo>
                  <a:lnTo>
                    <a:pt x="306" y="53"/>
                  </a:lnTo>
                  <a:lnTo>
                    <a:pt x="308" y="53"/>
                  </a:lnTo>
                  <a:lnTo>
                    <a:pt x="310" y="52"/>
                  </a:lnTo>
                  <a:lnTo>
                    <a:pt x="312" y="52"/>
                  </a:lnTo>
                  <a:lnTo>
                    <a:pt x="314" y="51"/>
                  </a:lnTo>
                  <a:lnTo>
                    <a:pt x="316" y="51"/>
                  </a:lnTo>
                  <a:lnTo>
                    <a:pt x="318" y="50"/>
                  </a:lnTo>
                  <a:lnTo>
                    <a:pt x="320" y="50"/>
                  </a:lnTo>
                  <a:lnTo>
                    <a:pt x="322" y="49"/>
                  </a:lnTo>
                  <a:lnTo>
                    <a:pt x="324" y="49"/>
                  </a:lnTo>
                  <a:lnTo>
                    <a:pt x="326" y="48"/>
                  </a:lnTo>
                  <a:lnTo>
                    <a:pt x="328" y="48"/>
                  </a:lnTo>
                  <a:lnTo>
                    <a:pt x="330" y="47"/>
                  </a:lnTo>
                  <a:lnTo>
                    <a:pt x="332" y="47"/>
                  </a:lnTo>
                  <a:lnTo>
                    <a:pt x="334" y="46"/>
                  </a:lnTo>
                  <a:lnTo>
                    <a:pt x="336" y="46"/>
                  </a:lnTo>
                  <a:lnTo>
                    <a:pt x="338" y="45"/>
                  </a:lnTo>
                  <a:lnTo>
                    <a:pt x="340" y="45"/>
                  </a:lnTo>
                  <a:lnTo>
                    <a:pt x="342" y="44"/>
                  </a:lnTo>
                  <a:lnTo>
                    <a:pt x="344" y="44"/>
                  </a:lnTo>
                  <a:lnTo>
                    <a:pt x="346" y="43"/>
                  </a:lnTo>
                  <a:lnTo>
                    <a:pt x="348" y="43"/>
                  </a:lnTo>
                  <a:lnTo>
                    <a:pt x="350" y="42"/>
                  </a:lnTo>
                  <a:lnTo>
                    <a:pt x="352" y="42"/>
                  </a:lnTo>
                  <a:lnTo>
                    <a:pt x="354" y="41"/>
                  </a:lnTo>
                  <a:lnTo>
                    <a:pt x="356" y="41"/>
                  </a:lnTo>
                  <a:lnTo>
                    <a:pt x="358" y="40"/>
                  </a:lnTo>
                  <a:lnTo>
                    <a:pt x="360" y="40"/>
                  </a:lnTo>
                  <a:lnTo>
                    <a:pt x="362" y="39"/>
                  </a:lnTo>
                  <a:lnTo>
                    <a:pt x="364" y="39"/>
                  </a:lnTo>
                  <a:lnTo>
                    <a:pt x="366" y="38"/>
                  </a:lnTo>
                  <a:lnTo>
                    <a:pt x="368" y="38"/>
                  </a:lnTo>
                  <a:lnTo>
                    <a:pt x="370" y="37"/>
                  </a:lnTo>
                  <a:lnTo>
                    <a:pt x="372" y="37"/>
                  </a:lnTo>
                  <a:lnTo>
                    <a:pt x="374" y="36"/>
                  </a:lnTo>
                  <a:lnTo>
                    <a:pt x="376" y="36"/>
                  </a:lnTo>
                  <a:lnTo>
                    <a:pt x="378" y="35"/>
                  </a:lnTo>
                  <a:lnTo>
                    <a:pt x="380" y="35"/>
                  </a:lnTo>
                  <a:lnTo>
                    <a:pt x="382" y="34"/>
                  </a:lnTo>
                  <a:lnTo>
                    <a:pt x="384" y="34"/>
                  </a:lnTo>
                  <a:lnTo>
                    <a:pt x="386" y="33"/>
                  </a:lnTo>
                  <a:lnTo>
                    <a:pt x="388" y="33"/>
                  </a:lnTo>
                  <a:lnTo>
                    <a:pt x="390" y="32"/>
                  </a:lnTo>
                  <a:lnTo>
                    <a:pt x="392" y="32"/>
                  </a:lnTo>
                  <a:lnTo>
                    <a:pt x="394" y="31"/>
                  </a:lnTo>
                  <a:lnTo>
                    <a:pt x="396" y="31"/>
                  </a:lnTo>
                  <a:lnTo>
                    <a:pt x="398" y="31"/>
                  </a:lnTo>
                  <a:lnTo>
                    <a:pt x="400" y="30"/>
                  </a:lnTo>
                  <a:lnTo>
                    <a:pt x="402" y="30"/>
                  </a:lnTo>
                  <a:lnTo>
                    <a:pt x="404" y="29"/>
                  </a:lnTo>
                  <a:lnTo>
                    <a:pt x="406" y="29"/>
                  </a:lnTo>
                  <a:lnTo>
                    <a:pt x="408" y="28"/>
                  </a:lnTo>
                  <a:lnTo>
                    <a:pt x="410" y="28"/>
                  </a:lnTo>
                  <a:lnTo>
                    <a:pt x="412" y="27"/>
                  </a:lnTo>
                  <a:lnTo>
                    <a:pt x="414" y="27"/>
                  </a:lnTo>
                  <a:lnTo>
                    <a:pt x="416" y="26"/>
                  </a:lnTo>
                  <a:lnTo>
                    <a:pt x="418" y="26"/>
                  </a:lnTo>
                  <a:lnTo>
                    <a:pt x="420" y="25"/>
                  </a:lnTo>
                  <a:lnTo>
                    <a:pt x="422" y="25"/>
                  </a:lnTo>
                  <a:lnTo>
                    <a:pt x="424" y="25"/>
                  </a:lnTo>
                  <a:lnTo>
                    <a:pt x="426" y="24"/>
                  </a:lnTo>
                  <a:lnTo>
                    <a:pt x="428" y="24"/>
                  </a:lnTo>
                  <a:lnTo>
                    <a:pt x="430" y="23"/>
                  </a:lnTo>
                  <a:lnTo>
                    <a:pt x="432" y="23"/>
                  </a:lnTo>
                  <a:lnTo>
                    <a:pt x="434" y="22"/>
                  </a:lnTo>
                  <a:lnTo>
                    <a:pt x="436" y="22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0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19"/>
                  </a:lnTo>
                  <a:lnTo>
                    <a:pt x="450" y="19"/>
                  </a:lnTo>
                  <a:lnTo>
                    <a:pt x="452" y="18"/>
                  </a:lnTo>
                  <a:lnTo>
                    <a:pt x="454" y="18"/>
                  </a:lnTo>
                  <a:lnTo>
                    <a:pt x="456" y="17"/>
                  </a:lnTo>
                  <a:lnTo>
                    <a:pt x="458" y="17"/>
                  </a:lnTo>
                  <a:lnTo>
                    <a:pt x="460" y="17"/>
                  </a:lnTo>
                  <a:lnTo>
                    <a:pt x="462" y="16"/>
                  </a:lnTo>
                  <a:lnTo>
                    <a:pt x="464" y="16"/>
                  </a:lnTo>
                  <a:lnTo>
                    <a:pt x="466" y="15"/>
                  </a:lnTo>
                  <a:lnTo>
                    <a:pt x="468" y="15"/>
                  </a:lnTo>
                  <a:lnTo>
                    <a:pt x="470" y="14"/>
                  </a:lnTo>
                  <a:lnTo>
                    <a:pt x="472" y="14"/>
                  </a:lnTo>
                  <a:lnTo>
                    <a:pt x="474" y="13"/>
                  </a:lnTo>
                  <a:lnTo>
                    <a:pt x="476" y="13"/>
                  </a:lnTo>
                  <a:lnTo>
                    <a:pt x="478" y="13"/>
                  </a:lnTo>
                  <a:lnTo>
                    <a:pt x="480" y="12"/>
                  </a:lnTo>
                  <a:lnTo>
                    <a:pt x="482" y="12"/>
                  </a:lnTo>
                  <a:lnTo>
                    <a:pt x="484" y="11"/>
                  </a:lnTo>
                  <a:lnTo>
                    <a:pt x="486" y="11"/>
                  </a:lnTo>
                  <a:lnTo>
                    <a:pt x="488" y="10"/>
                  </a:lnTo>
                  <a:lnTo>
                    <a:pt x="490" y="10"/>
                  </a:lnTo>
                  <a:lnTo>
                    <a:pt x="492" y="10"/>
                  </a:lnTo>
                  <a:lnTo>
                    <a:pt x="494" y="9"/>
                  </a:lnTo>
                  <a:lnTo>
                    <a:pt x="496" y="9"/>
                  </a:lnTo>
                  <a:lnTo>
                    <a:pt x="498" y="8"/>
                  </a:lnTo>
                  <a:lnTo>
                    <a:pt x="500" y="8"/>
                  </a:lnTo>
                  <a:lnTo>
                    <a:pt x="502" y="8"/>
                  </a:lnTo>
                  <a:lnTo>
                    <a:pt x="504" y="7"/>
                  </a:lnTo>
                  <a:lnTo>
                    <a:pt x="506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5"/>
                  </a:lnTo>
                  <a:lnTo>
                    <a:pt x="514" y="5"/>
                  </a:lnTo>
                  <a:lnTo>
                    <a:pt x="516" y="5"/>
                  </a:lnTo>
                  <a:lnTo>
                    <a:pt x="518" y="4"/>
                  </a:lnTo>
                  <a:lnTo>
                    <a:pt x="520" y="4"/>
                  </a:lnTo>
                  <a:lnTo>
                    <a:pt x="522" y="3"/>
                  </a:lnTo>
                  <a:lnTo>
                    <a:pt x="524" y="3"/>
                  </a:lnTo>
                  <a:lnTo>
                    <a:pt x="526" y="3"/>
                  </a:lnTo>
                  <a:lnTo>
                    <a:pt x="528" y="2"/>
                  </a:lnTo>
                  <a:lnTo>
                    <a:pt x="530" y="2"/>
                  </a:lnTo>
                  <a:lnTo>
                    <a:pt x="532" y="1"/>
                  </a:lnTo>
                  <a:lnTo>
                    <a:pt x="534" y="1"/>
                  </a:lnTo>
                  <a:lnTo>
                    <a:pt x="536" y="1"/>
                  </a:lnTo>
                  <a:lnTo>
                    <a:pt x="538" y="0"/>
                  </a:lnTo>
                  <a:lnTo>
                    <a:pt x="540" y="0"/>
                  </a:lnTo>
                  <a:lnTo>
                    <a:pt x="54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626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78" grpId="0" animBg="1"/>
      <p:bldP spid="181" grpId="0" animBg="1"/>
      <p:bldP spid="182" grpId="0" animBg="1"/>
      <p:bldP spid="183" grpId="0" animBg="1"/>
      <p:bldP spid="187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9" grpId="0" animBg="1"/>
      <p:bldP spid="2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7DC700-FC35-5A91-E3A2-15699F10C670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6967" y="211975"/>
                <a:ext cx="11094720" cy="67748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Practice: Given each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, draw the graph of the following: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7DC700-FC35-5A91-E3A2-15699F10C6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6967" y="211975"/>
                <a:ext cx="11094720" cy="677487"/>
              </a:xfrm>
              <a:blipFill>
                <a:blip r:embed="rId3"/>
                <a:stretch>
                  <a:fillRect l="-879" t="-7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52E6BD09-E1DD-3BA8-18B3-8E2A8F4C46B3}"/>
              </a:ext>
            </a:extLst>
          </p:cNvPr>
          <p:cNvGrpSpPr/>
          <p:nvPr/>
        </p:nvGrpSpPr>
        <p:grpSpPr>
          <a:xfrm>
            <a:off x="531872" y="2547691"/>
            <a:ext cx="3476905" cy="3945922"/>
            <a:chOff x="1725143" y="2881813"/>
            <a:chExt cx="3476905" cy="3945922"/>
          </a:xfrm>
        </p:grpSpPr>
        <p:sp>
          <p:nvSpPr>
            <p:cNvPr id="5" name="AutoShape 193">
              <a:extLst>
                <a:ext uri="{FF2B5EF4-FFF2-40B4-BE49-F238E27FC236}">
                  <a16:creationId xmlns:a16="http://schemas.microsoft.com/office/drawing/2014/main" id="{437FB6C8-8566-4907-8503-807FCFF9CED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95">
              <a:extLst>
                <a:ext uri="{FF2B5EF4-FFF2-40B4-BE49-F238E27FC236}">
                  <a16:creationId xmlns:a16="http://schemas.microsoft.com/office/drawing/2014/main" id="{323B8946-7255-C55C-5B9B-CA9342C38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" name="Line 196">
              <a:extLst>
                <a:ext uri="{FF2B5EF4-FFF2-40B4-BE49-F238E27FC236}">
                  <a16:creationId xmlns:a16="http://schemas.microsoft.com/office/drawing/2014/main" id="{1C3F3169-19FA-7F33-CABF-E2D5163809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97">
              <a:extLst>
                <a:ext uri="{FF2B5EF4-FFF2-40B4-BE49-F238E27FC236}">
                  <a16:creationId xmlns:a16="http://schemas.microsoft.com/office/drawing/2014/main" id="{7202AA87-200E-2432-D768-31C104C583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98">
              <a:extLst>
                <a:ext uri="{FF2B5EF4-FFF2-40B4-BE49-F238E27FC236}">
                  <a16:creationId xmlns:a16="http://schemas.microsoft.com/office/drawing/2014/main" id="{E9F49918-A575-65DD-471E-B024CE027B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99">
              <a:extLst>
                <a:ext uri="{FF2B5EF4-FFF2-40B4-BE49-F238E27FC236}">
                  <a16:creationId xmlns:a16="http://schemas.microsoft.com/office/drawing/2014/main" id="{BDA65F41-FA55-C01B-C669-50A62F1047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200">
              <a:extLst>
                <a:ext uri="{FF2B5EF4-FFF2-40B4-BE49-F238E27FC236}">
                  <a16:creationId xmlns:a16="http://schemas.microsoft.com/office/drawing/2014/main" id="{ED88B60E-4C85-F946-83F1-A1B766D5D7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201">
              <a:extLst>
                <a:ext uri="{FF2B5EF4-FFF2-40B4-BE49-F238E27FC236}">
                  <a16:creationId xmlns:a16="http://schemas.microsoft.com/office/drawing/2014/main" id="{48481982-9459-5531-18EB-96EB4930D8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02">
              <a:extLst>
                <a:ext uri="{FF2B5EF4-FFF2-40B4-BE49-F238E27FC236}">
                  <a16:creationId xmlns:a16="http://schemas.microsoft.com/office/drawing/2014/main" id="{7A6AFAAF-83FC-9C24-6FCB-C3297B8D0E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3">
              <a:extLst>
                <a:ext uri="{FF2B5EF4-FFF2-40B4-BE49-F238E27FC236}">
                  <a16:creationId xmlns:a16="http://schemas.microsoft.com/office/drawing/2014/main" id="{0C8766F8-64F3-1E38-7A22-724ECB5F5D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04">
              <a:extLst>
                <a:ext uri="{FF2B5EF4-FFF2-40B4-BE49-F238E27FC236}">
                  <a16:creationId xmlns:a16="http://schemas.microsoft.com/office/drawing/2014/main" id="{5972BC0A-1B6E-B135-3D96-161F97F666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05">
              <a:extLst>
                <a:ext uri="{FF2B5EF4-FFF2-40B4-BE49-F238E27FC236}">
                  <a16:creationId xmlns:a16="http://schemas.microsoft.com/office/drawing/2014/main" id="{AFD3AA1E-6A89-AF69-3832-E6FA57220B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06">
              <a:extLst>
                <a:ext uri="{FF2B5EF4-FFF2-40B4-BE49-F238E27FC236}">
                  <a16:creationId xmlns:a16="http://schemas.microsoft.com/office/drawing/2014/main" id="{C8AB15C6-CB7F-2B75-CE43-361FB9A4DC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7">
              <a:extLst>
                <a:ext uri="{FF2B5EF4-FFF2-40B4-BE49-F238E27FC236}">
                  <a16:creationId xmlns:a16="http://schemas.microsoft.com/office/drawing/2014/main" id="{D227E48F-F919-7BAB-563E-6ED5CCD51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08">
              <a:extLst>
                <a:ext uri="{FF2B5EF4-FFF2-40B4-BE49-F238E27FC236}">
                  <a16:creationId xmlns:a16="http://schemas.microsoft.com/office/drawing/2014/main" id="{FD3EE047-1459-D897-8D83-C831E59691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9">
              <a:extLst>
                <a:ext uri="{FF2B5EF4-FFF2-40B4-BE49-F238E27FC236}">
                  <a16:creationId xmlns:a16="http://schemas.microsoft.com/office/drawing/2014/main" id="{22C0E68E-A000-E10D-4465-695D3AC134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10">
              <a:extLst>
                <a:ext uri="{FF2B5EF4-FFF2-40B4-BE49-F238E27FC236}">
                  <a16:creationId xmlns:a16="http://schemas.microsoft.com/office/drawing/2014/main" id="{BCE36CAA-E372-0241-9C26-F77A4D2B1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11">
              <a:extLst>
                <a:ext uri="{FF2B5EF4-FFF2-40B4-BE49-F238E27FC236}">
                  <a16:creationId xmlns:a16="http://schemas.microsoft.com/office/drawing/2014/main" id="{72F68771-51F2-B34D-B85B-EF7DCE170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2">
              <a:extLst>
                <a:ext uri="{FF2B5EF4-FFF2-40B4-BE49-F238E27FC236}">
                  <a16:creationId xmlns:a16="http://schemas.microsoft.com/office/drawing/2014/main" id="{CC7EFEC8-2245-D70A-902C-30111A34C4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13">
              <a:extLst>
                <a:ext uri="{FF2B5EF4-FFF2-40B4-BE49-F238E27FC236}">
                  <a16:creationId xmlns:a16="http://schemas.microsoft.com/office/drawing/2014/main" id="{AC969E64-4E87-F7F3-A3CB-E97F997E65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14">
              <a:extLst>
                <a:ext uri="{FF2B5EF4-FFF2-40B4-BE49-F238E27FC236}">
                  <a16:creationId xmlns:a16="http://schemas.microsoft.com/office/drawing/2014/main" id="{9F803C54-D45B-B4FB-B857-77E58F8B04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15">
              <a:extLst>
                <a:ext uri="{FF2B5EF4-FFF2-40B4-BE49-F238E27FC236}">
                  <a16:creationId xmlns:a16="http://schemas.microsoft.com/office/drawing/2014/main" id="{EDB7CCB8-740A-9E68-8CCB-75CFC8B44C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16">
              <a:extLst>
                <a:ext uri="{FF2B5EF4-FFF2-40B4-BE49-F238E27FC236}">
                  <a16:creationId xmlns:a16="http://schemas.microsoft.com/office/drawing/2014/main" id="{FB20DDB4-5DEF-91F2-A943-EC07608DB0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7">
              <a:extLst>
                <a:ext uri="{FF2B5EF4-FFF2-40B4-BE49-F238E27FC236}">
                  <a16:creationId xmlns:a16="http://schemas.microsoft.com/office/drawing/2014/main" id="{19E869B8-0094-B32E-26A0-FB337D5CFA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18">
              <a:extLst>
                <a:ext uri="{FF2B5EF4-FFF2-40B4-BE49-F238E27FC236}">
                  <a16:creationId xmlns:a16="http://schemas.microsoft.com/office/drawing/2014/main" id="{CCB1F62F-DDE9-D547-9CB0-FA5CA899BB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19">
              <a:extLst>
                <a:ext uri="{FF2B5EF4-FFF2-40B4-BE49-F238E27FC236}">
                  <a16:creationId xmlns:a16="http://schemas.microsoft.com/office/drawing/2014/main" id="{60E75A91-C484-DD46-BFBA-64B5213F1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20">
              <a:extLst>
                <a:ext uri="{FF2B5EF4-FFF2-40B4-BE49-F238E27FC236}">
                  <a16:creationId xmlns:a16="http://schemas.microsoft.com/office/drawing/2014/main" id="{88F7586F-B02F-F6CF-3C34-42F8BF38FF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21">
              <a:extLst>
                <a:ext uri="{FF2B5EF4-FFF2-40B4-BE49-F238E27FC236}">
                  <a16:creationId xmlns:a16="http://schemas.microsoft.com/office/drawing/2014/main" id="{4C5EA459-4BCC-5385-1CE2-EBEC5144DF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22">
              <a:extLst>
                <a:ext uri="{FF2B5EF4-FFF2-40B4-BE49-F238E27FC236}">
                  <a16:creationId xmlns:a16="http://schemas.microsoft.com/office/drawing/2014/main" id="{3D970654-69F8-A4A5-3962-FC2B49CD5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3">
              <a:extLst>
                <a:ext uri="{FF2B5EF4-FFF2-40B4-BE49-F238E27FC236}">
                  <a16:creationId xmlns:a16="http://schemas.microsoft.com/office/drawing/2014/main" id="{B9CB372F-BD99-D9E0-E7A4-AA3CF91A8D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24">
              <a:extLst>
                <a:ext uri="{FF2B5EF4-FFF2-40B4-BE49-F238E27FC236}">
                  <a16:creationId xmlns:a16="http://schemas.microsoft.com/office/drawing/2014/main" id="{FB9981C3-4A96-8314-F2D6-BF0416514D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25">
              <a:extLst>
                <a:ext uri="{FF2B5EF4-FFF2-40B4-BE49-F238E27FC236}">
                  <a16:creationId xmlns:a16="http://schemas.microsoft.com/office/drawing/2014/main" id="{DB5517EA-F61D-91EC-528B-F13ED17BA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26">
              <a:extLst>
                <a:ext uri="{FF2B5EF4-FFF2-40B4-BE49-F238E27FC236}">
                  <a16:creationId xmlns:a16="http://schemas.microsoft.com/office/drawing/2014/main" id="{8CFBF800-7ABB-8DEB-BEF0-1BF0975E5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27">
              <a:extLst>
                <a:ext uri="{FF2B5EF4-FFF2-40B4-BE49-F238E27FC236}">
                  <a16:creationId xmlns:a16="http://schemas.microsoft.com/office/drawing/2014/main" id="{83DD27F3-C43D-F7D1-D82B-F3E3520D36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28">
              <a:extLst>
                <a:ext uri="{FF2B5EF4-FFF2-40B4-BE49-F238E27FC236}">
                  <a16:creationId xmlns:a16="http://schemas.microsoft.com/office/drawing/2014/main" id="{542A241E-1D55-17B1-8C19-527186B1E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29">
              <a:extLst>
                <a:ext uri="{FF2B5EF4-FFF2-40B4-BE49-F238E27FC236}">
                  <a16:creationId xmlns:a16="http://schemas.microsoft.com/office/drawing/2014/main" id="{2D9D4988-DF58-4994-3759-5C7F02323F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30">
              <a:extLst>
                <a:ext uri="{FF2B5EF4-FFF2-40B4-BE49-F238E27FC236}">
                  <a16:creationId xmlns:a16="http://schemas.microsoft.com/office/drawing/2014/main" id="{7BBE91A3-97C8-A9B0-717E-DE1938147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31">
              <a:extLst>
                <a:ext uri="{FF2B5EF4-FFF2-40B4-BE49-F238E27FC236}">
                  <a16:creationId xmlns:a16="http://schemas.microsoft.com/office/drawing/2014/main" id="{1A5C749D-1D75-C8C4-C907-1722108E19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32">
              <a:extLst>
                <a:ext uri="{FF2B5EF4-FFF2-40B4-BE49-F238E27FC236}">
                  <a16:creationId xmlns:a16="http://schemas.microsoft.com/office/drawing/2014/main" id="{76EE925B-5475-AC09-877C-98586D9609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33">
              <a:extLst>
                <a:ext uri="{FF2B5EF4-FFF2-40B4-BE49-F238E27FC236}">
                  <a16:creationId xmlns:a16="http://schemas.microsoft.com/office/drawing/2014/main" id="{EE4C291A-3DD1-1B24-7F0E-67A93B4094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34">
              <a:extLst>
                <a:ext uri="{FF2B5EF4-FFF2-40B4-BE49-F238E27FC236}">
                  <a16:creationId xmlns:a16="http://schemas.microsoft.com/office/drawing/2014/main" id="{A379E014-E315-911F-A90C-BF4913655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35">
              <a:extLst>
                <a:ext uri="{FF2B5EF4-FFF2-40B4-BE49-F238E27FC236}">
                  <a16:creationId xmlns:a16="http://schemas.microsoft.com/office/drawing/2014/main" id="{BC43FA98-13F2-DE1F-8D16-88F0777D54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36">
              <a:extLst>
                <a:ext uri="{FF2B5EF4-FFF2-40B4-BE49-F238E27FC236}">
                  <a16:creationId xmlns:a16="http://schemas.microsoft.com/office/drawing/2014/main" id="{57CA6613-2C48-E4E8-C4B6-9C9DDD3115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37">
              <a:extLst>
                <a:ext uri="{FF2B5EF4-FFF2-40B4-BE49-F238E27FC236}">
                  <a16:creationId xmlns:a16="http://schemas.microsoft.com/office/drawing/2014/main" id="{632ED3C6-AF2B-1D3A-C349-AC41787D1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38">
              <a:extLst>
                <a:ext uri="{FF2B5EF4-FFF2-40B4-BE49-F238E27FC236}">
                  <a16:creationId xmlns:a16="http://schemas.microsoft.com/office/drawing/2014/main" id="{BEE1272B-AF13-8768-2640-98CDB1CC7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39">
              <a:extLst>
                <a:ext uri="{FF2B5EF4-FFF2-40B4-BE49-F238E27FC236}">
                  <a16:creationId xmlns:a16="http://schemas.microsoft.com/office/drawing/2014/main" id="{42FCFABB-1E96-B5BF-C8B1-E6C9DB97AB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40">
              <a:extLst>
                <a:ext uri="{FF2B5EF4-FFF2-40B4-BE49-F238E27FC236}">
                  <a16:creationId xmlns:a16="http://schemas.microsoft.com/office/drawing/2014/main" id="{353245C4-4E54-D3B1-F4CE-4708358D88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41">
              <a:extLst>
                <a:ext uri="{FF2B5EF4-FFF2-40B4-BE49-F238E27FC236}">
                  <a16:creationId xmlns:a16="http://schemas.microsoft.com/office/drawing/2014/main" id="{7B4D2D87-EA94-CC86-0989-50C04CF5EE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42">
              <a:extLst>
                <a:ext uri="{FF2B5EF4-FFF2-40B4-BE49-F238E27FC236}">
                  <a16:creationId xmlns:a16="http://schemas.microsoft.com/office/drawing/2014/main" id="{E062BFBB-FD15-5309-15AB-C418D90913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243">
              <a:extLst>
                <a:ext uri="{FF2B5EF4-FFF2-40B4-BE49-F238E27FC236}">
                  <a16:creationId xmlns:a16="http://schemas.microsoft.com/office/drawing/2014/main" id="{D254B33E-CB32-4EAC-51AF-41372F4020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244">
              <a:extLst>
                <a:ext uri="{FF2B5EF4-FFF2-40B4-BE49-F238E27FC236}">
                  <a16:creationId xmlns:a16="http://schemas.microsoft.com/office/drawing/2014/main" id="{C400EF0F-97C4-AE5D-F495-A645A3074C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45">
              <a:extLst>
                <a:ext uri="{FF2B5EF4-FFF2-40B4-BE49-F238E27FC236}">
                  <a16:creationId xmlns:a16="http://schemas.microsoft.com/office/drawing/2014/main" id="{761379CD-9616-09E7-4126-F4405A32F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246">
              <a:extLst>
                <a:ext uri="{FF2B5EF4-FFF2-40B4-BE49-F238E27FC236}">
                  <a16:creationId xmlns:a16="http://schemas.microsoft.com/office/drawing/2014/main" id="{CBEF25F0-D938-F9E4-6D25-1DA2572D9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247">
              <a:extLst>
                <a:ext uri="{FF2B5EF4-FFF2-40B4-BE49-F238E27FC236}">
                  <a16:creationId xmlns:a16="http://schemas.microsoft.com/office/drawing/2014/main" id="{A3D2E03C-5ED6-47B9-D82A-F45C4B2607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248">
              <a:extLst>
                <a:ext uri="{FF2B5EF4-FFF2-40B4-BE49-F238E27FC236}">
                  <a16:creationId xmlns:a16="http://schemas.microsoft.com/office/drawing/2014/main" id="{61A0AB14-FA5C-177B-6FD4-08A67B0D0A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249">
              <a:extLst>
                <a:ext uri="{FF2B5EF4-FFF2-40B4-BE49-F238E27FC236}">
                  <a16:creationId xmlns:a16="http://schemas.microsoft.com/office/drawing/2014/main" id="{D73BD08E-7CCA-A7DA-099B-2AE43807F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250">
              <a:extLst>
                <a:ext uri="{FF2B5EF4-FFF2-40B4-BE49-F238E27FC236}">
                  <a16:creationId xmlns:a16="http://schemas.microsoft.com/office/drawing/2014/main" id="{4EEE8543-FE90-2CC2-23F3-F78683F48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2" name="Freeform 251">
              <a:extLst>
                <a:ext uri="{FF2B5EF4-FFF2-40B4-BE49-F238E27FC236}">
                  <a16:creationId xmlns:a16="http://schemas.microsoft.com/office/drawing/2014/main" id="{77740E8C-3167-AECA-EF55-4F742E3A6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3" name="Line 252">
              <a:extLst>
                <a:ext uri="{FF2B5EF4-FFF2-40B4-BE49-F238E27FC236}">
                  <a16:creationId xmlns:a16="http://schemas.microsoft.com/office/drawing/2014/main" id="{0518653A-973A-8107-6F02-BA9538A639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253">
              <a:extLst>
                <a:ext uri="{FF2B5EF4-FFF2-40B4-BE49-F238E27FC236}">
                  <a16:creationId xmlns:a16="http://schemas.microsoft.com/office/drawing/2014/main" id="{8D704D3D-B3C6-FDC2-60F3-857E684FE4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254">
              <a:extLst>
                <a:ext uri="{FF2B5EF4-FFF2-40B4-BE49-F238E27FC236}">
                  <a16:creationId xmlns:a16="http://schemas.microsoft.com/office/drawing/2014/main" id="{495BA50A-B739-D93A-1BE3-4BEFAD767B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255">
              <a:extLst>
                <a:ext uri="{FF2B5EF4-FFF2-40B4-BE49-F238E27FC236}">
                  <a16:creationId xmlns:a16="http://schemas.microsoft.com/office/drawing/2014/main" id="{F24200B9-A9F4-F445-B8AB-7C6AE031A8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256">
              <a:extLst>
                <a:ext uri="{FF2B5EF4-FFF2-40B4-BE49-F238E27FC236}">
                  <a16:creationId xmlns:a16="http://schemas.microsoft.com/office/drawing/2014/main" id="{098A9CB0-1496-D5F1-9593-3F00F3638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8" name="Freeform 257">
              <a:extLst>
                <a:ext uri="{FF2B5EF4-FFF2-40B4-BE49-F238E27FC236}">
                  <a16:creationId xmlns:a16="http://schemas.microsoft.com/office/drawing/2014/main" id="{EA20013B-5C74-4588-985E-849E15EB2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9" name="Rectangle 258">
              <a:extLst>
                <a:ext uri="{FF2B5EF4-FFF2-40B4-BE49-F238E27FC236}">
                  <a16:creationId xmlns:a16="http://schemas.microsoft.com/office/drawing/2014/main" id="{BA63AE3E-F324-A094-15E5-02E294532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0" name="Line 259">
              <a:extLst>
                <a:ext uri="{FF2B5EF4-FFF2-40B4-BE49-F238E27FC236}">
                  <a16:creationId xmlns:a16="http://schemas.microsoft.com/office/drawing/2014/main" id="{F70809AE-E01B-7C70-DC85-EE4565F86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260">
              <a:extLst>
                <a:ext uri="{FF2B5EF4-FFF2-40B4-BE49-F238E27FC236}">
                  <a16:creationId xmlns:a16="http://schemas.microsoft.com/office/drawing/2014/main" id="{13CCF1FA-68A9-096B-34C5-79658A591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" name="Rectangle 261">
              <a:extLst>
                <a:ext uri="{FF2B5EF4-FFF2-40B4-BE49-F238E27FC236}">
                  <a16:creationId xmlns:a16="http://schemas.microsoft.com/office/drawing/2014/main" id="{C93B241F-74E4-7303-64FE-49F42D2CF7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3" name="Line 262">
              <a:extLst>
                <a:ext uri="{FF2B5EF4-FFF2-40B4-BE49-F238E27FC236}">
                  <a16:creationId xmlns:a16="http://schemas.microsoft.com/office/drawing/2014/main" id="{96E47B27-79F9-64E8-BC4C-3CEBA2FD67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263">
              <a:extLst>
                <a:ext uri="{FF2B5EF4-FFF2-40B4-BE49-F238E27FC236}">
                  <a16:creationId xmlns:a16="http://schemas.microsoft.com/office/drawing/2014/main" id="{E8D732EF-6BE7-B92F-97F5-256F14685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5" name="Line 264">
              <a:extLst>
                <a:ext uri="{FF2B5EF4-FFF2-40B4-BE49-F238E27FC236}">
                  <a16:creationId xmlns:a16="http://schemas.microsoft.com/office/drawing/2014/main" id="{8852EA84-748F-BC62-97F0-5DFA352F55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265">
              <a:extLst>
                <a:ext uri="{FF2B5EF4-FFF2-40B4-BE49-F238E27FC236}">
                  <a16:creationId xmlns:a16="http://schemas.microsoft.com/office/drawing/2014/main" id="{4AD72001-11CF-9FAE-56AF-32E9FF51CC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7" name="Line 266">
              <a:extLst>
                <a:ext uri="{FF2B5EF4-FFF2-40B4-BE49-F238E27FC236}">
                  <a16:creationId xmlns:a16="http://schemas.microsoft.com/office/drawing/2014/main" id="{110670EE-D067-9961-A520-0C959C5D09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267">
              <a:extLst>
                <a:ext uri="{FF2B5EF4-FFF2-40B4-BE49-F238E27FC236}">
                  <a16:creationId xmlns:a16="http://schemas.microsoft.com/office/drawing/2014/main" id="{28C01915-8185-9898-0513-B502CFCB8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9" name="Line 268">
              <a:extLst>
                <a:ext uri="{FF2B5EF4-FFF2-40B4-BE49-F238E27FC236}">
                  <a16:creationId xmlns:a16="http://schemas.microsoft.com/office/drawing/2014/main" id="{82299BD3-409B-6EE2-F263-8FB4BE363A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269">
              <a:extLst>
                <a:ext uri="{FF2B5EF4-FFF2-40B4-BE49-F238E27FC236}">
                  <a16:creationId xmlns:a16="http://schemas.microsoft.com/office/drawing/2014/main" id="{0089845D-B034-2047-5B01-1EFA31447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1" name="Rectangle 270">
              <a:extLst>
                <a:ext uri="{FF2B5EF4-FFF2-40B4-BE49-F238E27FC236}">
                  <a16:creationId xmlns:a16="http://schemas.microsoft.com/office/drawing/2014/main" id="{873F6473-FC4E-98EF-9215-C1EEF28B6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2" name="Line 271">
              <a:extLst>
                <a:ext uri="{FF2B5EF4-FFF2-40B4-BE49-F238E27FC236}">
                  <a16:creationId xmlns:a16="http://schemas.microsoft.com/office/drawing/2014/main" id="{3FFE2AB2-8A95-0ECC-EB7B-CFC4C1BFF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272">
              <a:extLst>
                <a:ext uri="{FF2B5EF4-FFF2-40B4-BE49-F238E27FC236}">
                  <a16:creationId xmlns:a16="http://schemas.microsoft.com/office/drawing/2014/main" id="{1C0B036B-3C4E-C823-BF2F-E55842A73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4" name="Line 273">
              <a:extLst>
                <a:ext uri="{FF2B5EF4-FFF2-40B4-BE49-F238E27FC236}">
                  <a16:creationId xmlns:a16="http://schemas.microsoft.com/office/drawing/2014/main" id="{C6AAA941-652F-DC03-A075-2431AE2507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274">
              <a:extLst>
                <a:ext uri="{FF2B5EF4-FFF2-40B4-BE49-F238E27FC236}">
                  <a16:creationId xmlns:a16="http://schemas.microsoft.com/office/drawing/2014/main" id="{E8AAAE0B-6B73-D3C8-3D60-F25BFF0BD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6" name="Line 275">
              <a:extLst>
                <a:ext uri="{FF2B5EF4-FFF2-40B4-BE49-F238E27FC236}">
                  <a16:creationId xmlns:a16="http://schemas.microsoft.com/office/drawing/2014/main" id="{67297A0F-4AA7-649C-D3EF-6D45556F14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276">
              <a:extLst>
                <a:ext uri="{FF2B5EF4-FFF2-40B4-BE49-F238E27FC236}">
                  <a16:creationId xmlns:a16="http://schemas.microsoft.com/office/drawing/2014/main" id="{E14AFB82-B654-A978-4DC5-2770E220E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8" name="Line 277">
              <a:extLst>
                <a:ext uri="{FF2B5EF4-FFF2-40B4-BE49-F238E27FC236}">
                  <a16:creationId xmlns:a16="http://schemas.microsoft.com/office/drawing/2014/main" id="{4AAA8C79-9562-5748-E101-AEE1923AC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278">
              <a:extLst>
                <a:ext uri="{FF2B5EF4-FFF2-40B4-BE49-F238E27FC236}">
                  <a16:creationId xmlns:a16="http://schemas.microsoft.com/office/drawing/2014/main" id="{58E60044-15F2-BE8A-3771-CC5CCF2AB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0" name="Line 279">
              <a:extLst>
                <a:ext uri="{FF2B5EF4-FFF2-40B4-BE49-F238E27FC236}">
                  <a16:creationId xmlns:a16="http://schemas.microsoft.com/office/drawing/2014/main" id="{D88413A5-84CB-0BC2-9C41-46F439BA0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280">
              <a:extLst>
                <a:ext uri="{FF2B5EF4-FFF2-40B4-BE49-F238E27FC236}">
                  <a16:creationId xmlns:a16="http://schemas.microsoft.com/office/drawing/2014/main" id="{217015DD-85D7-1106-FF2A-41DD3C1CEF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2" name="Line 281">
              <a:extLst>
                <a:ext uri="{FF2B5EF4-FFF2-40B4-BE49-F238E27FC236}">
                  <a16:creationId xmlns:a16="http://schemas.microsoft.com/office/drawing/2014/main" id="{4A3A2812-E0F3-BFD7-8055-5A151301B8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Freeform 284">
              <a:extLst>
                <a:ext uri="{FF2B5EF4-FFF2-40B4-BE49-F238E27FC236}">
                  <a16:creationId xmlns:a16="http://schemas.microsoft.com/office/drawing/2014/main" id="{842A3836-774C-2CE9-BE2B-B05F4C0776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4" name="Rectangle 288">
              <a:extLst>
                <a:ext uri="{FF2B5EF4-FFF2-40B4-BE49-F238E27FC236}">
                  <a16:creationId xmlns:a16="http://schemas.microsoft.com/office/drawing/2014/main" id="{3299CEEA-0D07-0ADB-B259-84882935B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A68E8A07-3C29-25F9-73C3-8AEC33069477}"/>
              </a:ext>
            </a:extLst>
          </p:cNvPr>
          <p:cNvGrpSpPr/>
          <p:nvPr/>
        </p:nvGrpSpPr>
        <p:grpSpPr>
          <a:xfrm>
            <a:off x="4283089" y="2561153"/>
            <a:ext cx="3476905" cy="3945922"/>
            <a:chOff x="1725143" y="2881813"/>
            <a:chExt cx="3476905" cy="3945922"/>
          </a:xfrm>
        </p:grpSpPr>
        <p:sp>
          <p:nvSpPr>
            <p:cNvPr id="167" name="AutoShape 193">
              <a:extLst>
                <a:ext uri="{FF2B5EF4-FFF2-40B4-BE49-F238E27FC236}">
                  <a16:creationId xmlns:a16="http://schemas.microsoft.com/office/drawing/2014/main" id="{4F2F3C2E-D7E3-D278-24B6-5441C5DDAD0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195">
              <a:extLst>
                <a:ext uri="{FF2B5EF4-FFF2-40B4-BE49-F238E27FC236}">
                  <a16:creationId xmlns:a16="http://schemas.microsoft.com/office/drawing/2014/main" id="{2329DF1A-3770-305D-38B0-AA523FD12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9" name="Line 196">
              <a:extLst>
                <a:ext uri="{FF2B5EF4-FFF2-40B4-BE49-F238E27FC236}">
                  <a16:creationId xmlns:a16="http://schemas.microsoft.com/office/drawing/2014/main" id="{17FC3B78-0BBE-83EF-614D-4F0B08437B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Line 197">
              <a:extLst>
                <a:ext uri="{FF2B5EF4-FFF2-40B4-BE49-F238E27FC236}">
                  <a16:creationId xmlns:a16="http://schemas.microsoft.com/office/drawing/2014/main" id="{974BC944-3C02-6DCC-F2BB-C85D50EDBA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Line 198">
              <a:extLst>
                <a:ext uri="{FF2B5EF4-FFF2-40B4-BE49-F238E27FC236}">
                  <a16:creationId xmlns:a16="http://schemas.microsoft.com/office/drawing/2014/main" id="{A46C9BB7-0D3F-484D-E1B9-44003B5411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Line 199">
              <a:extLst>
                <a:ext uri="{FF2B5EF4-FFF2-40B4-BE49-F238E27FC236}">
                  <a16:creationId xmlns:a16="http://schemas.microsoft.com/office/drawing/2014/main" id="{E9573A06-4765-3AE8-9B4B-AAF0C3AE58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3" name="Line 200">
              <a:extLst>
                <a:ext uri="{FF2B5EF4-FFF2-40B4-BE49-F238E27FC236}">
                  <a16:creationId xmlns:a16="http://schemas.microsoft.com/office/drawing/2014/main" id="{CA5C7CD9-CD94-B0C2-8832-4B0D001510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Line 201">
              <a:extLst>
                <a:ext uri="{FF2B5EF4-FFF2-40B4-BE49-F238E27FC236}">
                  <a16:creationId xmlns:a16="http://schemas.microsoft.com/office/drawing/2014/main" id="{64A1BD6F-EEA3-0C7B-8825-BAF1C5AB2A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5" name="Line 202">
              <a:extLst>
                <a:ext uri="{FF2B5EF4-FFF2-40B4-BE49-F238E27FC236}">
                  <a16:creationId xmlns:a16="http://schemas.microsoft.com/office/drawing/2014/main" id="{336E6F76-3482-5174-6DD1-165716D337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Line 203">
              <a:extLst>
                <a:ext uri="{FF2B5EF4-FFF2-40B4-BE49-F238E27FC236}">
                  <a16:creationId xmlns:a16="http://schemas.microsoft.com/office/drawing/2014/main" id="{CFA60C70-D376-FA77-62A3-D1C76F8705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Line 204">
              <a:extLst>
                <a:ext uri="{FF2B5EF4-FFF2-40B4-BE49-F238E27FC236}">
                  <a16:creationId xmlns:a16="http://schemas.microsoft.com/office/drawing/2014/main" id="{40C0D4AC-911F-ACE4-47EA-3447C9213E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Line 205">
              <a:extLst>
                <a:ext uri="{FF2B5EF4-FFF2-40B4-BE49-F238E27FC236}">
                  <a16:creationId xmlns:a16="http://schemas.microsoft.com/office/drawing/2014/main" id="{6D586D66-C1CA-1470-688C-D82300CE9C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Line 206">
              <a:extLst>
                <a:ext uri="{FF2B5EF4-FFF2-40B4-BE49-F238E27FC236}">
                  <a16:creationId xmlns:a16="http://schemas.microsoft.com/office/drawing/2014/main" id="{F59CDAA3-EF0F-487E-A3B2-E22C1EE360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Line 207">
              <a:extLst>
                <a:ext uri="{FF2B5EF4-FFF2-40B4-BE49-F238E27FC236}">
                  <a16:creationId xmlns:a16="http://schemas.microsoft.com/office/drawing/2014/main" id="{CA6445AA-CE72-4CBA-2AF0-35861514A7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Line 208">
              <a:extLst>
                <a:ext uri="{FF2B5EF4-FFF2-40B4-BE49-F238E27FC236}">
                  <a16:creationId xmlns:a16="http://schemas.microsoft.com/office/drawing/2014/main" id="{50DAE24B-6232-9C2C-261D-166D2F528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Line 209">
              <a:extLst>
                <a:ext uri="{FF2B5EF4-FFF2-40B4-BE49-F238E27FC236}">
                  <a16:creationId xmlns:a16="http://schemas.microsoft.com/office/drawing/2014/main" id="{1191ED18-5E80-485E-DC1E-15443A0B0F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Line 210">
              <a:extLst>
                <a:ext uri="{FF2B5EF4-FFF2-40B4-BE49-F238E27FC236}">
                  <a16:creationId xmlns:a16="http://schemas.microsoft.com/office/drawing/2014/main" id="{65AAAAFA-E332-2FB4-047F-26E660973F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Line 211">
              <a:extLst>
                <a:ext uri="{FF2B5EF4-FFF2-40B4-BE49-F238E27FC236}">
                  <a16:creationId xmlns:a16="http://schemas.microsoft.com/office/drawing/2014/main" id="{46DA038E-5ED9-2F8F-2AE1-537AE79CE2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Line 212">
              <a:extLst>
                <a:ext uri="{FF2B5EF4-FFF2-40B4-BE49-F238E27FC236}">
                  <a16:creationId xmlns:a16="http://schemas.microsoft.com/office/drawing/2014/main" id="{DBB0EEBA-E575-BCD4-85D4-DFA49E51FB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Line 213">
              <a:extLst>
                <a:ext uri="{FF2B5EF4-FFF2-40B4-BE49-F238E27FC236}">
                  <a16:creationId xmlns:a16="http://schemas.microsoft.com/office/drawing/2014/main" id="{3BDB94C3-A23C-81D5-CCE0-B947FA039E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Line 214">
              <a:extLst>
                <a:ext uri="{FF2B5EF4-FFF2-40B4-BE49-F238E27FC236}">
                  <a16:creationId xmlns:a16="http://schemas.microsoft.com/office/drawing/2014/main" id="{3904BB99-479B-E8AC-4B6B-6354FB2CC8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Line 215">
              <a:extLst>
                <a:ext uri="{FF2B5EF4-FFF2-40B4-BE49-F238E27FC236}">
                  <a16:creationId xmlns:a16="http://schemas.microsoft.com/office/drawing/2014/main" id="{6EBE7AA5-578F-7A8D-A120-E3F5A9FC8D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Line 216">
              <a:extLst>
                <a:ext uri="{FF2B5EF4-FFF2-40B4-BE49-F238E27FC236}">
                  <a16:creationId xmlns:a16="http://schemas.microsoft.com/office/drawing/2014/main" id="{11CC0A3E-998C-6A37-4654-95485524AF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Line 217">
              <a:extLst>
                <a:ext uri="{FF2B5EF4-FFF2-40B4-BE49-F238E27FC236}">
                  <a16:creationId xmlns:a16="http://schemas.microsoft.com/office/drawing/2014/main" id="{81FFF924-3738-8DAA-5DE7-2E09EA5EA7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Line 218">
              <a:extLst>
                <a:ext uri="{FF2B5EF4-FFF2-40B4-BE49-F238E27FC236}">
                  <a16:creationId xmlns:a16="http://schemas.microsoft.com/office/drawing/2014/main" id="{CC7F45D7-25CF-525E-5D44-EC637931D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Line 219">
              <a:extLst>
                <a:ext uri="{FF2B5EF4-FFF2-40B4-BE49-F238E27FC236}">
                  <a16:creationId xmlns:a16="http://schemas.microsoft.com/office/drawing/2014/main" id="{0682EB29-CB3C-60AD-BB98-BE0AF277C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Line 220">
              <a:extLst>
                <a:ext uri="{FF2B5EF4-FFF2-40B4-BE49-F238E27FC236}">
                  <a16:creationId xmlns:a16="http://schemas.microsoft.com/office/drawing/2014/main" id="{4DCE926F-B00A-A3FC-986C-5C8A277E4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4" name="Line 221">
              <a:extLst>
                <a:ext uri="{FF2B5EF4-FFF2-40B4-BE49-F238E27FC236}">
                  <a16:creationId xmlns:a16="http://schemas.microsoft.com/office/drawing/2014/main" id="{3DB83CC4-4AC4-116F-F2AA-E21678CB10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Line 222">
              <a:extLst>
                <a:ext uri="{FF2B5EF4-FFF2-40B4-BE49-F238E27FC236}">
                  <a16:creationId xmlns:a16="http://schemas.microsoft.com/office/drawing/2014/main" id="{A7BEC0B5-C8CE-092D-C9B7-B9E96FF720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Line 223">
              <a:extLst>
                <a:ext uri="{FF2B5EF4-FFF2-40B4-BE49-F238E27FC236}">
                  <a16:creationId xmlns:a16="http://schemas.microsoft.com/office/drawing/2014/main" id="{A1CBF916-0028-2B3F-CA5C-16E4D9AF8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Line 224">
              <a:extLst>
                <a:ext uri="{FF2B5EF4-FFF2-40B4-BE49-F238E27FC236}">
                  <a16:creationId xmlns:a16="http://schemas.microsoft.com/office/drawing/2014/main" id="{EB63649E-0998-26AD-707D-DD8ACDB21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8" name="Line 225">
              <a:extLst>
                <a:ext uri="{FF2B5EF4-FFF2-40B4-BE49-F238E27FC236}">
                  <a16:creationId xmlns:a16="http://schemas.microsoft.com/office/drawing/2014/main" id="{F4775944-DEDD-BA05-ACC5-FAF823C4BA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Line 226">
              <a:extLst>
                <a:ext uri="{FF2B5EF4-FFF2-40B4-BE49-F238E27FC236}">
                  <a16:creationId xmlns:a16="http://schemas.microsoft.com/office/drawing/2014/main" id="{1B51B1DB-7A21-DFAB-8AB0-72AD4C0343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Line 227">
              <a:extLst>
                <a:ext uri="{FF2B5EF4-FFF2-40B4-BE49-F238E27FC236}">
                  <a16:creationId xmlns:a16="http://schemas.microsoft.com/office/drawing/2014/main" id="{E89B818A-4114-9A98-6EFF-E55F9057EF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Line 228">
              <a:extLst>
                <a:ext uri="{FF2B5EF4-FFF2-40B4-BE49-F238E27FC236}">
                  <a16:creationId xmlns:a16="http://schemas.microsoft.com/office/drawing/2014/main" id="{CE1556E1-E892-BBD1-18CA-E940B8DFC8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2" name="Line 229">
              <a:extLst>
                <a:ext uri="{FF2B5EF4-FFF2-40B4-BE49-F238E27FC236}">
                  <a16:creationId xmlns:a16="http://schemas.microsoft.com/office/drawing/2014/main" id="{A28D6954-5A77-E88C-9DE5-C95936614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Line 230">
              <a:extLst>
                <a:ext uri="{FF2B5EF4-FFF2-40B4-BE49-F238E27FC236}">
                  <a16:creationId xmlns:a16="http://schemas.microsoft.com/office/drawing/2014/main" id="{13FEB7EB-FD1C-4A14-BBC7-8DFE8F62F5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4" name="Line 231">
              <a:extLst>
                <a:ext uri="{FF2B5EF4-FFF2-40B4-BE49-F238E27FC236}">
                  <a16:creationId xmlns:a16="http://schemas.microsoft.com/office/drawing/2014/main" id="{7463B556-DFF5-29E2-5DC4-005B80148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Line 232">
              <a:extLst>
                <a:ext uri="{FF2B5EF4-FFF2-40B4-BE49-F238E27FC236}">
                  <a16:creationId xmlns:a16="http://schemas.microsoft.com/office/drawing/2014/main" id="{36AFA60E-B84A-F684-4BA1-F95A45314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" name="Line 233">
              <a:extLst>
                <a:ext uri="{FF2B5EF4-FFF2-40B4-BE49-F238E27FC236}">
                  <a16:creationId xmlns:a16="http://schemas.microsoft.com/office/drawing/2014/main" id="{B4C2BB00-32CD-63D2-4ABA-F6FF3B963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Line 234">
              <a:extLst>
                <a:ext uri="{FF2B5EF4-FFF2-40B4-BE49-F238E27FC236}">
                  <a16:creationId xmlns:a16="http://schemas.microsoft.com/office/drawing/2014/main" id="{2AEB413F-1358-D241-23BF-675189383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" name="Line 235">
              <a:extLst>
                <a:ext uri="{FF2B5EF4-FFF2-40B4-BE49-F238E27FC236}">
                  <a16:creationId xmlns:a16="http://schemas.microsoft.com/office/drawing/2014/main" id="{0D32A368-6074-8C3F-14A9-37E759C61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Line 236">
              <a:extLst>
                <a:ext uri="{FF2B5EF4-FFF2-40B4-BE49-F238E27FC236}">
                  <a16:creationId xmlns:a16="http://schemas.microsoft.com/office/drawing/2014/main" id="{098F843C-CD6C-8977-9476-B09C2B95E9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" name="Line 237">
              <a:extLst>
                <a:ext uri="{FF2B5EF4-FFF2-40B4-BE49-F238E27FC236}">
                  <a16:creationId xmlns:a16="http://schemas.microsoft.com/office/drawing/2014/main" id="{43CEF3D6-833E-7332-6391-984C05DE20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" name="Line 238">
              <a:extLst>
                <a:ext uri="{FF2B5EF4-FFF2-40B4-BE49-F238E27FC236}">
                  <a16:creationId xmlns:a16="http://schemas.microsoft.com/office/drawing/2014/main" id="{A496E253-8B0A-59C9-DF48-DB23AD2B3B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" name="Line 239">
              <a:extLst>
                <a:ext uri="{FF2B5EF4-FFF2-40B4-BE49-F238E27FC236}">
                  <a16:creationId xmlns:a16="http://schemas.microsoft.com/office/drawing/2014/main" id="{1015FD2B-385B-A715-F61B-954D445CA1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" name="Line 240">
              <a:extLst>
                <a:ext uri="{FF2B5EF4-FFF2-40B4-BE49-F238E27FC236}">
                  <a16:creationId xmlns:a16="http://schemas.microsoft.com/office/drawing/2014/main" id="{E061DD05-1100-E2E0-83F0-CD2FDB736A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" name="Line 241">
              <a:extLst>
                <a:ext uri="{FF2B5EF4-FFF2-40B4-BE49-F238E27FC236}">
                  <a16:creationId xmlns:a16="http://schemas.microsoft.com/office/drawing/2014/main" id="{4A0A51DD-9BAC-EAA2-5AB1-22253D2AAD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" name="Line 242">
              <a:extLst>
                <a:ext uri="{FF2B5EF4-FFF2-40B4-BE49-F238E27FC236}">
                  <a16:creationId xmlns:a16="http://schemas.microsoft.com/office/drawing/2014/main" id="{44CD765D-3C69-CC5F-3895-D58AD47D68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" name="Line 243">
              <a:extLst>
                <a:ext uri="{FF2B5EF4-FFF2-40B4-BE49-F238E27FC236}">
                  <a16:creationId xmlns:a16="http://schemas.microsoft.com/office/drawing/2014/main" id="{1DF46975-1BF5-91B8-AA47-1219A13394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Line 244">
              <a:extLst>
                <a:ext uri="{FF2B5EF4-FFF2-40B4-BE49-F238E27FC236}">
                  <a16:creationId xmlns:a16="http://schemas.microsoft.com/office/drawing/2014/main" id="{09CDA714-6E95-39FA-A917-A9AA3F2FEA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" name="Line 245">
              <a:extLst>
                <a:ext uri="{FF2B5EF4-FFF2-40B4-BE49-F238E27FC236}">
                  <a16:creationId xmlns:a16="http://schemas.microsoft.com/office/drawing/2014/main" id="{EC38FEB9-7F96-B9A8-2F61-CF91B0D40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Line 246">
              <a:extLst>
                <a:ext uri="{FF2B5EF4-FFF2-40B4-BE49-F238E27FC236}">
                  <a16:creationId xmlns:a16="http://schemas.microsoft.com/office/drawing/2014/main" id="{77A86BC1-3CF9-6AD6-360F-CF4BD17EE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Line 247">
              <a:extLst>
                <a:ext uri="{FF2B5EF4-FFF2-40B4-BE49-F238E27FC236}">
                  <a16:creationId xmlns:a16="http://schemas.microsoft.com/office/drawing/2014/main" id="{DCD1EAAA-24B0-BA51-4B44-CE6D569665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248">
              <a:extLst>
                <a:ext uri="{FF2B5EF4-FFF2-40B4-BE49-F238E27FC236}">
                  <a16:creationId xmlns:a16="http://schemas.microsoft.com/office/drawing/2014/main" id="{D6C3FB1E-3397-ED06-87EE-D34C86EAB3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Line 249">
              <a:extLst>
                <a:ext uri="{FF2B5EF4-FFF2-40B4-BE49-F238E27FC236}">
                  <a16:creationId xmlns:a16="http://schemas.microsoft.com/office/drawing/2014/main" id="{49864293-A8F2-3A91-0AAC-53EF9AD967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Rectangle 250">
              <a:extLst>
                <a:ext uri="{FF2B5EF4-FFF2-40B4-BE49-F238E27FC236}">
                  <a16:creationId xmlns:a16="http://schemas.microsoft.com/office/drawing/2014/main" id="{2BA06A5C-3072-3CD9-A1A8-CDB05D2EB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24" name="Freeform 251">
              <a:extLst>
                <a:ext uri="{FF2B5EF4-FFF2-40B4-BE49-F238E27FC236}">
                  <a16:creationId xmlns:a16="http://schemas.microsoft.com/office/drawing/2014/main" id="{300189F4-6442-F02B-2A1B-D40F93AAAC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25" name="Line 252">
              <a:extLst>
                <a:ext uri="{FF2B5EF4-FFF2-40B4-BE49-F238E27FC236}">
                  <a16:creationId xmlns:a16="http://schemas.microsoft.com/office/drawing/2014/main" id="{EC15D082-D19C-C97E-8E72-DC47006CB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253">
              <a:extLst>
                <a:ext uri="{FF2B5EF4-FFF2-40B4-BE49-F238E27FC236}">
                  <a16:creationId xmlns:a16="http://schemas.microsoft.com/office/drawing/2014/main" id="{0B23CB66-3B76-D79B-191A-1D0811D482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254">
              <a:extLst>
                <a:ext uri="{FF2B5EF4-FFF2-40B4-BE49-F238E27FC236}">
                  <a16:creationId xmlns:a16="http://schemas.microsoft.com/office/drawing/2014/main" id="{9EFB6132-0ED6-D25E-8415-5FDEC7B6A9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255">
              <a:extLst>
                <a:ext uri="{FF2B5EF4-FFF2-40B4-BE49-F238E27FC236}">
                  <a16:creationId xmlns:a16="http://schemas.microsoft.com/office/drawing/2014/main" id="{55043055-BC86-67F8-5FEE-A68C7BCCD9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Rectangle 256">
              <a:extLst>
                <a:ext uri="{FF2B5EF4-FFF2-40B4-BE49-F238E27FC236}">
                  <a16:creationId xmlns:a16="http://schemas.microsoft.com/office/drawing/2014/main" id="{D959AFD2-43E9-3112-87E2-BA3B9E4A2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30" name="Freeform 257">
              <a:extLst>
                <a:ext uri="{FF2B5EF4-FFF2-40B4-BE49-F238E27FC236}">
                  <a16:creationId xmlns:a16="http://schemas.microsoft.com/office/drawing/2014/main" id="{04AABDA6-65C5-29E0-6540-542B6D26B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31" name="Rectangle 258">
              <a:extLst>
                <a:ext uri="{FF2B5EF4-FFF2-40B4-BE49-F238E27FC236}">
                  <a16:creationId xmlns:a16="http://schemas.microsoft.com/office/drawing/2014/main" id="{023565D1-8C12-5E26-5B7E-3B424CA1D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32" name="Line 259">
              <a:extLst>
                <a:ext uri="{FF2B5EF4-FFF2-40B4-BE49-F238E27FC236}">
                  <a16:creationId xmlns:a16="http://schemas.microsoft.com/office/drawing/2014/main" id="{E9F76B9E-5442-E83E-BB01-B9AEEB97B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Rectangle 260">
              <a:extLst>
                <a:ext uri="{FF2B5EF4-FFF2-40B4-BE49-F238E27FC236}">
                  <a16:creationId xmlns:a16="http://schemas.microsoft.com/office/drawing/2014/main" id="{0D2DBA3D-34B0-CC5D-FF3D-20FE815F4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34" name="Rectangle 261">
              <a:extLst>
                <a:ext uri="{FF2B5EF4-FFF2-40B4-BE49-F238E27FC236}">
                  <a16:creationId xmlns:a16="http://schemas.microsoft.com/office/drawing/2014/main" id="{52A49FC0-063B-1F78-B7AE-0C9812CA4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35" name="Line 262">
              <a:extLst>
                <a:ext uri="{FF2B5EF4-FFF2-40B4-BE49-F238E27FC236}">
                  <a16:creationId xmlns:a16="http://schemas.microsoft.com/office/drawing/2014/main" id="{CC1FC8B2-A786-EA78-EA36-957717F2ED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6" name="Rectangle 263">
              <a:extLst>
                <a:ext uri="{FF2B5EF4-FFF2-40B4-BE49-F238E27FC236}">
                  <a16:creationId xmlns:a16="http://schemas.microsoft.com/office/drawing/2014/main" id="{C0CEAB22-8B74-2CE0-656D-88A64BA9A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37" name="Line 264">
              <a:extLst>
                <a:ext uri="{FF2B5EF4-FFF2-40B4-BE49-F238E27FC236}">
                  <a16:creationId xmlns:a16="http://schemas.microsoft.com/office/drawing/2014/main" id="{BFB289B3-CE66-3631-496D-53DEB7C76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8" name="Rectangle 265">
              <a:extLst>
                <a:ext uri="{FF2B5EF4-FFF2-40B4-BE49-F238E27FC236}">
                  <a16:creationId xmlns:a16="http://schemas.microsoft.com/office/drawing/2014/main" id="{6380DD50-055C-8ABF-C016-C9A042624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39" name="Line 266">
              <a:extLst>
                <a:ext uri="{FF2B5EF4-FFF2-40B4-BE49-F238E27FC236}">
                  <a16:creationId xmlns:a16="http://schemas.microsoft.com/office/drawing/2014/main" id="{76D03687-6AF6-5BFD-F8EE-50FB4B8959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0" name="Rectangle 267">
              <a:extLst>
                <a:ext uri="{FF2B5EF4-FFF2-40B4-BE49-F238E27FC236}">
                  <a16:creationId xmlns:a16="http://schemas.microsoft.com/office/drawing/2014/main" id="{03B90420-7228-8F40-DFDA-3CE920199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41" name="Line 268">
              <a:extLst>
                <a:ext uri="{FF2B5EF4-FFF2-40B4-BE49-F238E27FC236}">
                  <a16:creationId xmlns:a16="http://schemas.microsoft.com/office/drawing/2014/main" id="{2EFFFCA5-4842-A21D-F9A8-E0C713128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Rectangle 269">
              <a:extLst>
                <a:ext uri="{FF2B5EF4-FFF2-40B4-BE49-F238E27FC236}">
                  <a16:creationId xmlns:a16="http://schemas.microsoft.com/office/drawing/2014/main" id="{BE6E3D25-B1A8-8E2B-0D5D-A54E55B70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43" name="Rectangle 270">
              <a:extLst>
                <a:ext uri="{FF2B5EF4-FFF2-40B4-BE49-F238E27FC236}">
                  <a16:creationId xmlns:a16="http://schemas.microsoft.com/office/drawing/2014/main" id="{99D7EBD2-9E3F-37F1-325C-5E5344F38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44" name="Line 271">
              <a:extLst>
                <a:ext uri="{FF2B5EF4-FFF2-40B4-BE49-F238E27FC236}">
                  <a16:creationId xmlns:a16="http://schemas.microsoft.com/office/drawing/2014/main" id="{1B38D7B1-9E43-EEEE-32D0-7EA15D5674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5" name="Rectangle 272">
              <a:extLst>
                <a:ext uri="{FF2B5EF4-FFF2-40B4-BE49-F238E27FC236}">
                  <a16:creationId xmlns:a16="http://schemas.microsoft.com/office/drawing/2014/main" id="{AFB3E8C2-08C6-27F5-617F-C570C02A2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46" name="Line 273">
              <a:extLst>
                <a:ext uri="{FF2B5EF4-FFF2-40B4-BE49-F238E27FC236}">
                  <a16:creationId xmlns:a16="http://schemas.microsoft.com/office/drawing/2014/main" id="{53CEBE3C-CF84-2DC1-F866-6E36D8620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7" name="Rectangle 274">
              <a:extLst>
                <a:ext uri="{FF2B5EF4-FFF2-40B4-BE49-F238E27FC236}">
                  <a16:creationId xmlns:a16="http://schemas.microsoft.com/office/drawing/2014/main" id="{D5DE96D0-22EA-0304-633D-1B3D8BC49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48" name="Line 275">
              <a:extLst>
                <a:ext uri="{FF2B5EF4-FFF2-40B4-BE49-F238E27FC236}">
                  <a16:creationId xmlns:a16="http://schemas.microsoft.com/office/drawing/2014/main" id="{47CA9478-F3D1-2C98-EA90-7E0B052298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9" name="Rectangle 276">
              <a:extLst>
                <a:ext uri="{FF2B5EF4-FFF2-40B4-BE49-F238E27FC236}">
                  <a16:creationId xmlns:a16="http://schemas.microsoft.com/office/drawing/2014/main" id="{213D5AC8-D26F-6538-3439-172E800BC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50" name="Line 277">
              <a:extLst>
                <a:ext uri="{FF2B5EF4-FFF2-40B4-BE49-F238E27FC236}">
                  <a16:creationId xmlns:a16="http://schemas.microsoft.com/office/drawing/2014/main" id="{6A704755-79A9-0135-9FB6-D26D4AB58D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1" name="Rectangle 278">
              <a:extLst>
                <a:ext uri="{FF2B5EF4-FFF2-40B4-BE49-F238E27FC236}">
                  <a16:creationId xmlns:a16="http://schemas.microsoft.com/office/drawing/2014/main" id="{EAD921B1-B9BE-DD65-14DB-A4BEDBF9F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52" name="Line 279">
              <a:extLst>
                <a:ext uri="{FF2B5EF4-FFF2-40B4-BE49-F238E27FC236}">
                  <a16:creationId xmlns:a16="http://schemas.microsoft.com/office/drawing/2014/main" id="{B653CEE6-AEF0-DBD9-EA55-8DA5D4A5F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3" name="Rectangle 280">
              <a:extLst>
                <a:ext uri="{FF2B5EF4-FFF2-40B4-BE49-F238E27FC236}">
                  <a16:creationId xmlns:a16="http://schemas.microsoft.com/office/drawing/2014/main" id="{81CA72D5-1A45-5644-A8ED-62C25C37C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54" name="Line 281">
              <a:extLst>
                <a:ext uri="{FF2B5EF4-FFF2-40B4-BE49-F238E27FC236}">
                  <a16:creationId xmlns:a16="http://schemas.microsoft.com/office/drawing/2014/main" id="{2E336AE3-32FF-9A80-DAC9-72D5AFE16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Freeform 284">
              <a:extLst>
                <a:ext uri="{FF2B5EF4-FFF2-40B4-BE49-F238E27FC236}">
                  <a16:creationId xmlns:a16="http://schemas.microsoft.com/office/drawing/2014/main" id="{CA81333F-13C3-8211-3385-53C84C4984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56" name="Rectangle 288">
              <a:extLst>
                <a:ext uri="{FF2B5EF4-FFF2-40B4-BE49-F238E27FC236}">
                  <a16:creationId xmlns:a16="http://schemas.microsoft.com/office/drawing/2014/main" id="{5D2F36FB-2861-B16E-1C19-5A6AD25E9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CEAD0A25-21D0-C8A2-7A83-7D37614B21C1}"/>
              </a:ext>
            </a:extLst>
          </p:cNvPr>
          <p:cNvGrpSpPr/>
          <p:nvPr/>
        </p:nvGrpSpPr>
        <p:grpSpPr>
          <a:xfrm>
            <a:off x="8032897" y="2556247"/>
            <a:ext cx="3476905" cy="3945922"/>
            <a:chOff x="1725143" y="2881813"/>
            <a:chExt cx="3476905" cy="3945922"/>
          </a:xfrm>
        </p:grpSpPr>
        <p:sp>
          <p:nvSpPr>
            <p:cNvPr id="258" name="AutoShape 193">
              <a:extLst>
                <a:ext uri="{FF2B5EF4-FFF2-40B4-BE49-F238E27FC236}">
                  <a16:creationId xmlns:a16="http://schemas.microsoft.com/office/drawing/2014/main" id="{FDEDE4F0-F9E2-FC28-CF1D-4E79A92675C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Rectangle 195">
              <a:extLst>
                <a:ext uri="{FF2B5EF4-FFF2-40B4-BE49-F238E27FC236}">
                  <a16:creationId xmlns:a16="http://schemas.microsoft.com/office/drawing/2014/main" id="{65C273A0-F428-60CE-4D4E-E91C0F624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60" name="Line 196">
              <a:extLst>
                <a:ext uri="{FF2B5EF4-FFF2-40B4-BE49-F238E27FC236}">
                  <a16:creationId xmlns:a16="http://schemas.microsoft.com/office/drawing/2014/main" id="{7C922110-48D5-E610-8159-D6DDF03F73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Line 197">
              <a:extLst>
                <a:ext uri="{FF2B5EF4-FFF2-40B4-BE49-F238E27FC236}">
                  <a16:creationId xmlns:a16="http://schemas.microsoft.com/office/drawing/2014/main" id="{60FC3BCB-E531-3BE9-1EE9-49CC1C7AC6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2" name="Line 198">
              <a:extLst>
                <a:ext uri="{FF2B5EF4-FFF2-40B4-BE49-F238E27FC236}">
                  <a16:creationId xmlns:a16="http://schemas.microsoft.com/office/drawing/2014/main" id="{BA83ADB7-1758-E0F0-249C-149A363A8B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Line 199">
              <a:extLst>
                <a:ext uri="{FF2B5EF4-FFF2-40B4-BE49-F238E27FC236}">
                  <a16:creationId xmlns:a16="http://schemas.microsoft.com/office/drawing/2014/main" id="{172687A7-D803-93BD-B445-75AAC1E145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4" name="Line 200">
              <a:extLst>
                <a:ext uri="{FF2B5EF4-FFF2-40B4-BE49-F238E27FC236}">
                  <a16:creationId xmlns:a16="http://schemas.microsoft.com/office/drawing/2014/main" id="{BE38CC27-43B7-8660-C9C0-545DF8313A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Line 201">
              <a:extLst>
                <a:ext uri="{FF2B5EF4-FFF2-40B4-BE49-F238E27FC236}">
                  <a16:creationId xmlns:a16="http://schemas.microsoft.com/office/drawing/2014/main" id="{1969D14C-312E-B8C5-8755-45A0D73F11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Line 202">
              <a:extLst>
                <a:ext uri="{FF2B5EF4-FFF2-40B4-BE49-F238E27FC236}">
                  <a16:creationId xmlns:a16="http://schemas.microsoft.com/office/drawing/2014/main" id="{1FA10A66-AFCA-88E8-1BDC-2A4B54717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7" name="Line 203">
              <a:extLst>
                <a:ext uri="{FF2B5EF4-FFF2-40B4-BE49-F238E27FC236}">
                  <a16:creationId xmlns:a16="http://schemas.microsoft.com/office/drawing/2014/main" id="{E9729FA6-98A2-5B2F-7902-03D84579C8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8" name="Line 204">
              <a:extLst>
                <a:ext uri="{FF2B5EF4-FFF2-40B4-BE49-F238E27FC236}">
                  <a16:creationId xmlns:a16="http://schemas.microsoft.com/office/drawing/2014/main" id="{EFE85D43-D4CE-24F6-155F-A62FE26C27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9" name="Line 205">
              <a:extLst>
                <a:ext uri="{FF2B5EF4-FFF2-40B4-BE49-F238E27FC236}">
                  <a16:creationId xmlns:a16="http://schemas.microsoft.com/office/drawing/2014/main" id="{790D8578-B1C7-0DB2-D1BF-458BCDFA6B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0" name="Line 206">
              <a:extLst>
                <a:ext uri="{FF2B5EF4-FFF2-40B4-BE49-F238E27FC236}">
                  <a16:creationId xmlns:a16="http://schemas.microsoft.com/office/drawing/2014/main" id="{B32CC0F5-189F-1345-6576-AD9F039153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1" name="Line 207">
              <a:extLst>
                <a:ext uri="{FF2B5EF4-FFF2-40B4-BE49-F238E27FC236}">
                  <a16:creationId xmlns:a16="http://schemas.microsoft.com/office/drawing/2014/main" id="{53A08D49-53D8-7575-9F63-4EF167527D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2" name="Line 208">
              <a:extLst>
                <a:ext uri="{FF2B5EF4-FFF2-40B4-BE49-F238E27FC236}">
                  <a16:creationId xmlns:a16="http://schemas.microsoft.com/office/drawing/2014/main" id="{910D0399-F1AF-101A-0CBF-28B9A4BEF1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3" name="Line 209">
              <a:extLst>
                <a:ext uri="{FF2B5EF4-FFF2-40B4-BE49-F238E27FC236}">
                  <a16:creationId xmlns:a16="http://schemas.microsoft.com/office/drawing/2014/main" id="{454E2557-0740-DDAE-23D0-17A981501C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4" name="Line 210">
              <a:extLst>
                <a:ext uri="{FF2B5EF4-FFF2-40B4-BE49-F238E27FC236}">
                  <a16:creationId xmlns:a16="http://schemas.microsoft.com/office/drawing/2014/main" id="{D10B5E87-F77C-7B9C-8C06-0CBFABF302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5" name="Line 211">
              <a:extLst>
                <a:ext uri="{FF2B5EF4-FFF2-40B4-BE49-F238E27FC236}">
                  <a16:creationId xmlns:a16="http://schemas.microsoft.com/office/drawing/2014/main" id="{9D0469BC-CC86-5D31-27A6-DAC5A1F275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6" name="Line 212">
              <a:extLst>
                <a:ext uri="{FF2B5EF4-FFF2-40B4-BE49-F238E27FC236}">
                  <a16:creationId xmlns:a16="http://schemas.microsoft.com/office/drawing/2014/main" id="{49EA12E6-5598-FD0C-9E08-F129C28584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7" name="Line 213">
              <a:extLst>
                <a:ext uri="{FF2B5EF4-FFF2-40B4-BE49-F238E27FC236}">
                  <a16:creationId xmlns:a16="http://schemas.microsoft.com/office/drawing/2014/main" id="{3B69A635-265B-CFAD-9A91-6D4B1B391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8" name="Line 214">
              <a:extLst>
                <a:ext uri="{FF2B5EF4-FFF2-40B4-BE49-F238E27FC236}">
                  <a16:creationId xmlns:a16="http://schemas.microsoft.com/office/drawing/2014/main" id="{A80D061E-4A56-09A2-A23D-112CD42B7A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9" name="Line 215">
              <a:extLst>
                <a:ext uri="{FF2B5EF4-FFF2-40B4-BE49-F238E27FC236}">
                  <a16:creationId xmlns:a16="http://schemas.microsoft.com/office/drawing/2014/main" id="{76A7DBD8-38D6-4FF8-3BCD-362385C35D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0" name="Line 216">
              <a:extLst>
                <a:ext uri="{FF2B5EF4-FFF2-40B4-BE49-F238E27FC236}">
                  <a16:creationId xmlns:a16="http://schemas.microsoft.com/office/drawing/2014/main" id="{A1E310E3-1EB1-BC57-E37B-1A31AA48B0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1" name="Line 217">
              <a:extLst>
                <a:ext uri="{FF2B5EF4-FFF2-40B4-BE49-F238E27FC236}">
                  <a16:creationId xmlns:a16="http://schemas.microsoft.com/office/drawing/2014/main" id="{887B36EE-D7B5-7AF3-A04F-26DF75A28A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2" name="Line 218">
              <a:extLst>
                <a:ext uri="{FF2B5EF4-FFF2-40B4-BE49-F238E27FC236}">
                  <a16:creationId xmlns:a16="http://schemas.microsoft.com/office/drawing/2014/main" id="{6FE9EB9D-AEB8-0D4D-A9FF-F10C9B9D18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3" name="Line 219">
              <a:extLst>
                <a:ext uri="{FF2B5EF4-FFF2-40B4-BE49-F238E27FC236}">
                  <a16:creationId xmlns:a16="http://schemas.microsoft.com/office/drawing/2014/main" id="{AE694763-F4CF-2BCE-6D9C-F96356E2DB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4" name="Line 220">
              <a:extLst>
                <a:ext uri="{FF2B5EF4-FFF2-40B4-BE49-F238E27FC236}">
                  <a16:creationId xmlns:a16="http://schemas.microsoft.com/office/drawing/2014/main" id="{76FBD87F-1739-3F0B-7FFA-DECB316F3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5" name="Line 221">
              <a:extLst>
                <a:ext uri="{FF2B5EF4-FFF2-40B4-BE49-F238E27FC236}">
                  <a16:creationId xmlns:a16="http://schemas.microsoft.com/office/drawing/2014/main" id="{8896B759-EDF5-8D99-7A36-FE08F9ED24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6" name="Line 222">
              <a:extLst>
                <a:ext uri="{FF2B5EF4-FFF2-40B4-BE49-F238E27FC236}">
                  <a16:creationId xmlns:a16="http://schemas.microsoft.com/office/drawing/2014/main" id="{534864DE-18A1-0414-C5A4-675AC3EE60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7" name="Line 223">
              <a:extLst>
                <a:ext uri="{FF2B5EF4-FFF2-40B4-BE49-F238E27FC236}">
                  <a16:creationId xmlns:a16="http://schemas.microsoft.com/office/drawing/2014/main" id="{9082CC08-2C7A-BEE8-A3C8-92A3EFE1D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8" name="Line 224">
              <a:extLst>
                <a:ext uri="{FF2B5EF4-FFF2-40B4-BE49-F238E27FC236}">
                  <a16:creationId xmlns:a16="http://schemas.microsoft.com/office/drawing/2014/main" id="{21733971-CE89-CDA6-EA5C-E6EF43A611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9" name="Line 225">
              <a:extLst>
                <a:ext uri="{FF2B5EF4-FFF2-40B4-BE49-F238E27FC236}">
                  <a16:creationId xmlns:a16="http://schemas.microsoft.com/office/drawing/2014/main" id="{B8721D8B-C86D-4689-86AB-68F5B9505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0" name="Line 226">
              <a:extLst>
                <a:ext uri="{FF2B5EF4-FFF2-40B4-BE49-F238E27FC236}">
                  <a16:creationId xmlns:a16="http://schemas.microsoft.com/office/drawing/2014/main" id="{BF8D6A7B-71D4-81F6-7DDD-C2EC8445C1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1" name="Line 227">
              <a:extLst>
                <a:ext uri="{FF2B5EF4-FFF2-40B4-BE49-F238E27FC236}">
                  <a16:creationId xmlns:a16="http://schemas.microsoft.com/office/drawing/2014/main" id="{EB8EB615-671C-46A7-A857-E10CFD97C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2" name="Line 228">
              <a:extLst>
                <a:ext uri="{FF2B5EF4-FFF2-40B4-BE49-F238E27FC236}">
                  <a16:creationId xmlns:a16="http://schemas.microsoft.com/office/drawing/2014/main" id="{EA16CB8B-9497-9FD9-660E-9717B5B5CF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3" name="Line 229">
              <a:extLst>
                <a:ext uri="{FF2B5EF4-FFF2-40B4-BE49-F238E27FC236}">
                  <a16:creationId xmlns:a16="http://schemas.microsoft.com/office/drawing/2014/main" id="{D8ECF727-3F5A-7D4E-278A-5947243AB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4" name="Line 230">
              <a:extLst>
                <a:ext uri="{FF2B5EF4-FFF2-40B4-BE49-F238E27FC236}">
                  <a16:creationId xmlns:a16="http://schemas.microsoft.com/office/drawing/2014/main" id="{E8AD4D76-F189-E568-7F7E-26773306D4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5" name="Line 231">
              <a:extLst>
                <a:ext uri="{FF2B5EF4-FFF2-40B4-BE49-F238E27FC236}">
                  <a16:creationId xmlns:a16="http://schemas.microsoft.com/office/drawing/2014/main" id="{B323A263-8621-BD8E-BCF7-94DBFB868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6" name="Line 232">
              <a:extLst>
                <a:ext uri="{FF2B5EF4-FFF2-40B4-BE49-F238E27FC236}">
                  <a16:creationId xmlns:a16="http://schemas.microsoft.com/office/drawing/2014/main" id="{1737DA75-8CB5-B19E-5A39-7BD943D805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7" name="Line 233">
              <a:extLst>
                <a:ext uri="{FF2B5EF4-FFF2-40B4-BE49-F238E27FC236}">
                  <a16:creationId xmlns:a16="http://schemas.microsoft.com/office/drawing/2014/main" id="{390A8899-D8EA-B611-483D-F466E85457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8" name="Line 234">
              <a:extLst>
                <a:ext uri="{FF2B5EF4-FFF2-40B4-BE49-F238E27FC236}">
                  <a16:creationId xmlns:a16="http://schemas.microsoft.com/office/drawing/2014/main" id="{7807182C-FA0B-FE6C-AFAF-6AD7E3CD59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9" name="Line 235">
              <a:extLst>
                <a:ext uri="{FF2B5EF4-FFF2-40B4-BE49-F238E27FC236}">
                  <a16:creationId xmlns:a16="http://schemas.microsoft.com/office/drawing/2014/main" id="{69637344-B9EC-8F2F-40EE-A2196A98E3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0" name="Line 236">
              <a:extLst>
                <a:ext uri="{FF2B5EF4-FFF2-40B4-BE49-F238E27FC236}">
                  <a16:creationId xmlns:a16="http://schemas.microsoft.com/office/drawing/2014/main" id="{3D42BD2A-681A-A8F5-F92D-62AA69F935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1" name="Line 237">
              <a:extLst>
                <a:ext uri="{FF2B5EF4-FFF2-40B4-BE49-F238E27FC236}">
                  <a16:creationId xmlns:a16="http://schemas.microsoft.com/office/drawing/2014/main" id="{87DF9915-284D-7E00-D711-5C8FC02E5F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2" name="Line 238">
              <a:extLst>
                <a:ext uri="{FF2B5EF4-FFF2-40B4-BE49-F238E27FC236}">
                  <a16:creationId xmlns:a16="http://schemas.microsoft.com/office/drawing/2014/main" id="{5A07AC0A-2655-AFF1-400C-C26AF9D42B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3" name="Line 239">
              <a:extLst>
                <a:ext uri="{FF2B5EF4-FFF2-40B4-BE49-F238E27FC236}">
                  <a16:creationId xmlns:a16="http://schemas.microsoft.com/office/drawing/2014/main" id="{2039FFE2-FB60-DE96-D895-DE60FEF25C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4" name="Line 240">
              <a:extLst>
                <a:ext uri="{FF2B5EF4-FFF2-40B4-BE49-F238E27FC236}">
                  <a16:creationId xmlns:a16="http://schemas.microsoft.com/office/drawing/2014/main" id="{703C2EE5-FD19-E46C-FF04-F71744BCDD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5" name="Line 241">
              <a:extLst>
                <a:ext uri="{FF2B5EF4-FFF2-40B4-BE49-F238E27FC236}">
                  <a16:creationId xmlns:a16="http://schemas.microsoft.com/office/drawing/2014/main" id="{59A301A8-EE0F-F73B-05FC-C26D34AB3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6" name="Line 242">
              <a:extLst>
                <a:ext uri="{FF2B5EF4-FFF2-40B4-BE49-F238E27FC236}">
                  <a16:creationId xmlns:a16="http://schemas.microsoft.com/office/drawing/2014/main" id="{2BC54D12-ADB6-9BDA-D381-650733F13F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7" name="Line 243">
              <a:extLst>
                <a:ext uri="{FF2B5EF4-FFF2-40B4-BE49-F238E27FC236}">
                  <a16:creationId xmlns:a16="http://schemas.microsoft.com/office/drawing/2014/main" id="{F9483C5C-7E87-60F8-E02A-8AEAF9CED9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8" name="Line 244">
              <a:extLst>
                <a:ext uri="{FF2B5EF4-FFF2-40B4-BE49-F238E27FC236}">
                  <a16:creationId xmlns:a16="http://schemas.microsoft.com/office/drawing/2014/main" id="{4D83A27C-1777-B052-1086-A6CF3E636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9" name="Line 245">
              <a:extLst>
                <a:ext uri="{FF2B5EF4-FFF2-40B4-BE49-F238E27FC236}">
                  <a16:creationId xmlns:a16="http://schemas.microsoft.com/office/drawing/2014/main" id="{0950566C-3D6D-7846-C7DB-2EDD092575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Line 246">
              <a:extLst>
                <a:ext uri="{FF2B5EF4-FFF2-40B4-BE49-F238E27FC236}">
                  <a16:creationId xmlns:a16="http://schemas.microsoft.com/office/drawing/2014/main" id="{8451B846-C44E-18DA-7917-FCFFF3785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1" name="Line 247">
              <a:extLst>
                <a:ext uri="{FF2B5EF4-FFF2-40B4-BE49-F238E27FC236}">
                  <a16:creationId xmlns:a16="http://schemas.microsoft.com/office/drawing/2014/main" id="{A658F57A-612D-8D3C-5BE9-AC5F15833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Line 248">
              <a:extLst>
                <a:ext uri="{FF2B5EF4-FFF2-40B4-BE49-F238E27FC236}">
                  <a16:creationId xmlns:a16="http://schemas.microsoft.com/office/drawing/2014/main" id="{042FEB26-333E-3A9A-5B5E-F487BD5F93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3" name="Line 249">
              <a:extLst>
                <a:ext uri="{FF2B5EF4-FFF2-40B4-BE49-F238E27FC236}">
                  <a16:creationId xmlns:a16="http://schemas.microsoft.com/office/drawing/2014/main" id="{4AF12017-49F0-5CA5-A993-1AEE4DCED6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4" name="Rectangle 250">
              <a:extLst>
                <a:ext uri="{FF2B5EF4-FFF2-40B4-BE49-F238E27FC236}">
                  <a16:creationId xmlns:a16="http://schemas.microsoft.com/office/drawing/2014/main" id="{681439A7-C3A7-CB07-296E-FF4DA8BA6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5" name="Freeform 251">
              <a:extLst>
                <a:ext uri="{FF2B5EF4-FFF2-40B4-BE49-F238E27FC236}">
                  <a16:creationId xmlns:a16="http://schemas.microsoft.com/office/drawing/2014/main" id="{FAF24766-DC0A-2D74-A874-339C399FC0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6" name="Line 252">
              <a:extLst>
                <a:ext uri="{FF2B5EF4-FFF2-40B4-BE49-F238E27FC236}">
                  <a16:creationId xmlns:a16="http://schemas.microsoft.com/office/drawing/2014/main" id="{E240964C-09A3-D56A-C5E3-9661197BA6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Line 253">
              <a:extLst>
                <a:ext uri="{FF2B5EF4-FFF2-40B4-BE49-F238E27FC236}">
                  <a16:creationId xmlns:a16="http://schemas.microsoft.com/office/drawing/2014/main" id="{55E48D9B-24A8-5137-41D2-DD88BDEE83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" name="Line 254">
              <a:extLst>
                <a:ext uri="{FF2B5EF4-FFF2-40B4-BE49-F238E27FC236}">
                  <a16:creationId xmlns:a16="http://schemas.microsoft.com/office/drawing/2014/main" id="{F7B8E44E-D261-E145-C3D8-22C7E3146D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Line 255">
              <a:extLst>
                <a:ext uri="{FF2B5EF4-FFF2-40B4-BE49-F238E27FC236}">
                  <a16:creationId xmlns:a16="http://schemas.microsoft.com/office/drawing/2014/main" id="{D85AB6AB-57E7-6D17-DA47-09EC2169DD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" name="Rectangle 256">
              <a:extLst>
                <a:ext uri="{FF2B5EF4-FFF2-40B4-BE49-F238E27FC236}">
                  <a16:creationId xmlns:a16="http://schemas.microsoft.com/office/drawing/2014/main" id="{02A405E4-B917-B536-3499-8D3A8A41D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21" name="Freeform 257">
              <a:extLst>
                <a:ext uri="{FF2B5EF4-FFF2-40B4-BE49-F238E27FC236}">
                  <a16:creationId xmlns:a16="http://schemas.microsoft.com/office/drawing/2014/main" id="{6D8F4C84-1DFA-A8B3-2A4D-D3D733E92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22" name="Rectangle 258">
              <a:extLst>
                <a:ext uri="{FF2B5EF4-FFF2-40B4-BE49-F238E27FC236}">
                  <a16:creationId xmlns:a16="http://schemas.microsoft.com/office/drawing/2014/main" id="{57FE80A6-E7FB-AEF4-A0EF-1AB4559DA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23" name="Line 259">
              <a:extLst>
                <a:ext uri="{FF2B5EF4-FFF2-40B4-BE49-F238E27FC236}">
                  <a16:creationId xmlns:a16="http://schemas.microsoft.com/office/drawing/2014/main" id="{35FF0EE7-F053-4DD7-A5D4-3AF4D682DB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Rectangle 260">
              <a:extLst>
                <a:ext uri="{FF2B5EF4-FFF2-40B4-BE49-F238E27FC236}">
                  <a16:creationId xmlns:a16="http://schemas.microsoft.com/office/drawing/2014/main" id="{27DE379B-7116-CF85-6B97-7675BBDB2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5" name="Rectangle 261">
              <a:extLst>
                <a:ext uri="{FF2B5EF4-FFF2-40B4-BE49-F238E27FC236}">
                  <a16:creationId xmlns:a16="http://schemas.microsoft.com/office/drawing/2014/main" id="{A1E1524D-23F1-A30F-704F-BCC7AEB27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26" name="Line 262">
              <a:extLst>
                <a:ext uri="{FF2B5EF4-FFF2-40B4-BE49-F238E27FC236}">
                  <a16:creationId xmlns:a16="http://schemas.microsoft.com/office/drawing/2014/main" id="{6922FBEB-EBB4-7E91-E3D6-BA037F5719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" name="Rectangle 263">
              <a:extLst>
                <a:ext uri="{FF2B5EF4-FFF2-40B4-BE49-F238E27FC236}">
                  <a16:creationId xmlns:a16="http://schemas.microsoft.com/office/drawing/2014/main" id="{E1484180-5E8F-A59F-B5F4-8CE40C8A0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8" name="Line 264">
              <a:extLst>
                <a:ext uri="{FF2B5EF4-FFF2-40B4-BE49-F238E27FC236}">
                  <a16:creationId xmlns:a16="http://schemas.microsoft.com/office/drawing/2014/main" id="{AD0BAFFA-5FAC-E75B-451F-47F69C9652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" name="Rectangle 265">
              <a:extLst>
                <a:ext uri="{FF2B5EF4-FFF2-40B4-BE49-F238E27FC236}">
                  <a16:creationId xmlns:a16="http://schemas.microsoft.com/office/drawing/2014/main" id="{68D0457B-879A-C11A-5818-6204C9040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30" name="Line 266">
              <a:extLst>
                <a:ext uri="{FF2B5EF4-FFF2-40B4-BE49-F238E27FC236}">
                  <a16:creationId xmlns:a16="http://schemas.microsoft.com/office/drawing/2014/main" id="{DEC45D1E-D8B0-0014-5C71-D73305851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" name="Rectangle 267">
              <a:extLst>
                <a:ext uri="{FF2B5EF4-FFF2-40B4-BE49-F238E27FC236}">
                  <a16:creationId xmlns:a16="http://schemas.microsoft.com/office/drawing/2014/main" id="{3028D23C-90E2-0334-E64B-69B6A0185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32" name="Line 268">
              <a:extLst>
                <a:ext uri="{FF2B5EF4-FFF2-40B4-BE49-F238E27FC236}">
                  <a16:creationId xmlns:a16="http://schemas.microsoft.com/office/drawing/2014/main" id="{D5AF5A71-0103-88F2-0C79-44419C07B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" name="Rectangle 269">
              <a:extLst>
                <a:ext uri="{FF2B5EF4-FFF2-40B4-BE49-F238E27FC236}">
                  <a16:creationId xmlns:a16="http://schemas.microsoft.com/office/drawing/2014/main" id="{5AF60FF4-F8C9-A62F-686E-1DE122A6FB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34" name="Rectangle 270">
              <a:extLst>
                <a:ext uri="{FF2B5EF4-FFF2-40B4-BE49-F238E27FC236}">
                  <a16:creationId xmlns:a16="http://schemas.microsoft.com/office/drawing/2014/main" id="{DA061389-8AD8-A189-086D-0213CC8E9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35" name="Line 271">
              <a:extLst>
                <a:ext uri="{FF2B5EF4-FFF2-40B4-BE49-F238E27FC236}">
                  <a16:creationId xmlns:a16="http://schemas.microsoft.com/office/drawing/2014/main" id="{4850B632-F183-886F-FD7E-EE7D287310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Rectangle 272">
              <a:extLst>
                <a:ext uri="{FF2B5EF4-FFF2-40B4-BE49-F238E27FC236}">
                  <a16:creationId xmlns:a16="http://schemas.microsoft.com/office/drawing/2014/main" id="{4F0CFAEB-5165-419C-D92B-B9991853A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37" name="Line 273">
              <a:extLst>
                <a:ext uri="{FF2B5EF4-FFF2-40B4-BE49-F238E27FC236}">
                  <a16:creationId xmlns:a16="http://schemas.microsoft.com/office/drawing/2014/main" id="{44462464-43B3-1B3B-16F3-6451B9B62D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Rectangle 274">
              <a:extLst>
                <a:ext uri="{FF2B5EF4-FFF2-40B4-BE49-F238E27FC236}">
                  <a16:creationId xmlns:a16="http://schemas.microsoft.com/office/drawing/2014/main" id="{30EAAE83-F06C-6B23-F16B-EAF3EAFE2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39" name="Line 275">
              <a:extLst>
                <a:ext uri="{FF2B5EF4-FFF2-40B4-BE49-F238E27FC236}">
                  <a16:creationId xmlns:a16="http://schemas.microsoft.com/office/drawing/2014/main" id="{55B4BD16-B894-28CF-E908-C20C54D29B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Rectangle 276">
              <a:extLst>
                <a:ext uri="{FF2B5EF4-FFF2-40B4-BE49-F238E27FC236}">
                  <a16:creationId xmlns:a16="http://schemas.microsoft.com/office/drawing/2014/main" id="{6768AD40-F2D5-F9A9-7CBD-740086AA7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41" name="Line 277">
              <a:extLst>
                <a:ext uri="{FF2B5EF4-FFF2-40B4-BE49-F238E27FC236}">
                  <a16:creationId xmlns:a16="http://schemas.microsoft.com/office/drawing/2014/main" id="{0E60D5CB-E665-FE2F-A536-A759996BC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2" name="Rectangle 278">
              <a:extLst>
                <a:ext uri="{FF2B5EF4-FFF2-40B4-BE49-F238E27FC236}">
                  <a16:creationId xmlns:a16="http://schemas.microsoft.com/office/drawing/2014/main" id="{CD9CAF12-BBFB-B857-EF0B-62A639CEF2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43" name="Line 279">
              <a:extLst>
                <a:ext uri="{FF2B5EF4-FFF2-40B4-BE49-F238E27FC236}">
                  <a16:creationId xmlns:a16="http://schemas.microsoft.com/office/drawing/2014/main" id="{EB96AB49-8F29-B1B1-E21B-0EC80C14C5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Rectangle 280">
              <a:extLst>
                <a:ext uri="{FF2B5EF4-FFF2-40B4-BE49-F238E27FC236}">
                  <a16:creationId xmlns:a16="http://schemas.microsoft.com/office/drawing/2014/main" id="{5D46C8A8-D1DA-BBB1-316D-7F7B69867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45" name="Line 281">
              <a:extLst>
                <a:ext uri="{FF2B5EF4-FFF2-40B4-BE49-F238E27FC236}">
                  <a16:creationId xmlns:a16="http://schemas.microsoft.com/office/drawing/2014/main" id="{EE7F277A-3EC6-319D-1583-277F32D0F0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Freeform 284">
              <a:extLst>
                <a:ext uri="{FF2B5EF4-FFF2-40B4-BE49-F238E27FC236}">
                  <a16:creationId xmlns:a16="http://schemas.microsoft.com/office/drawing/2014/main" id="{AB3E28EB-2052-2224-EC96-36B8738B7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47" name="Rectangle 288">
              <a:extLst>
                <a:ext uri="{FF2B5EF4-FFF2-40B4-BE49-F238E27FC236}">
                  <a16:creationId xmlns:a16="http://schemas.microsoft.com/office/drawing/2014/main" id="{AF28FC2D-F935-DB79-1298-4BA957023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348" name="Freeform 153">
            <a:extLst>
              <a:ext uri="{FF2B5EF4-FFF2-40B4-BE49-F238E27FC236}">
                <a16:creationId xmlns:a16="http://schemas.microsoft.com/office/drawing/2014/main" id="{8DF8437F-1157-A0D9-76E9-003A828C5C1B}"/>
              </a:ext>
            </a:extLst>
          </p:cNvPr>
          <p:cNvSpPr>
            <a:spLocks/>
          </p:cNvSpPr>
          <p:nvPr/>
        </p:nvSpPr>
        <p:spPr bwMode="auto">
          <a:xfrm flipV="1">
            <a:off x="529456" y="3317820"/>
            <a:ext cx="3500449" cy="1943623"/>
          </a:xfrm>
          <a:custGeom>
            <a:avLst/>
            <a:gdLst>
              <a:gd name="T0" fmla="*/ 23 w 794"/>
              <a:gd name="T1" fmla="*/ 1650 h 466"/>
              <a:gd name="T2" fmla="*/ 49 w 794"/>
              <a:gd name="T3" fmla="*/ 1621 h 466"/>
              <a:gd name="T4" fmla="*/ 75 w 794"/>
              <a:gd name="T5" fmla="*/ 1592 h 466"/>
              <a:gd name="T6" fmla="*/ 101 w 794"/>
              <a:gd name="T7" fmla="*/ 1564 h 466"/>
              <a:gd name="T8" fmla="*/ 128 w 794"/>
              <a:gd name="T9" fmla="*/ 1531 h 466"/>
              <a:gd name="T10" fmla="*/ 154 w 794"/>
              <a:gd name="T11" fmla="*/ 1502 h 466"/>
              <a:gd name="T12" fmla="*/ 180 w 794"/>
              <a:gd name="T13" fmla="*/ 1474 h 466"/>
              <a:gd name="T14" fmla="*/ 206 w 794"/>
              <a:gd name="T15" fmla="*/ 1445 h 466"/>
              <a:gd name="T16" fmla="*/ 233 w 794"/>
              <a:gd name="T17" fmla="*/ 1413 h 466"/>
              <a:gd name="T18" fmla="*/ 259 w 794"/>
              <a:gd name="T19" fmla="*/ 1384 h 466"/>
              <a:gd name="T20" fmla="*/ 285 w 794"/>
              <a:gd name="T21" fmla="*/ 1355 h 466"/>
              <a:gd name="T22" fmla="*/ 312 w 794"/>
              <a:gd name="T23" fmla="*/ 1326 h 466"/>
              <a:gd name="T24" fmla="*/ 338 w 794"/>
              <a:gd name="T25" fmla="*/ 1298 h 466"/>
              <a:gd name="T26" fmla="*/ 364 w 794"/>
              <a:gd name="T27" fmla="*/ 1265 h 466"/>
              <a:gd name="T28" fmla="*/ 390 w 794"/>
              <a:gd name="T29" fmla="*/ 1236 h 466"/>
              <a:gd name="T30" fmla="*/ 417 w 794"/>
              <a:gd name="T31" fmla="*/ 1208 h 466"/>
              <a:gd name="T32" fmla="*/ 443 w 794"/>
              <a:gd name="T33" fmla="*/ 1179 h 466"/>
              <a:gd name="T34" fmla="*/ 469 w 794"/>
              <a:gd name="T35" fmla="*/ 1147 h 466"/>
              <a:gd name="T36" fmla="*/ 495 w 794"/>
              <a:gd name="T37" fmla="*/ 1118 h 466"/>
              <a:gd name="T38" fmla="*/ 522 w 794"/>
              <a:gd name="T39" fmla="*/ 1089 h 466"/>
              <a:gd name="T40" fmla="*/ 548 w 794"/>
              <a:gd name="T41" fmla="*/ 1060 h 466"/>
              <a:gd name="T42" fmla="*/ 574 w 794"/>
              <a:gd name="T43" fmla="*/ 1028 h 466"/>
              <a:gd name="T44" fmla="*/ 601 w 794"/>
              <a:gd name="T45" fmla="*/ 999 h 466"/>
              <a:gd name="T46" fmla="*/ 627 w 794"/>
              <a:gd name="T47" fmla="*/ 970 h 466"/>
              <a:gd name="T48" fmla="*/ 653 w 794"/>
              <a:gd name="T49" fmla="*/ 942 h 466"/>
              <a:gd name="T50" fmla="*/ 679 w 794"/>
              <a:gd name="T51" fmla="*/ 913 h 466"/>
              <a:gd name="T52" fmla="*/ 706 w 794"/>
              <a:gd name="T53" fmla="*/ 881 h 466"/>
              <a:gd name="T54" fmla="*/ 732 w 794"/>
              <a:gd name="T55" fmla="*/ 852 h 466"/>
              <a:gd name="T56" fmla="*/ 758 w 794"/>
              <a:gd name="T57" fmla="*/ 823 h 466"/>
              <a:gd name="T58" fmla="*/ 784 w 794"/>
              <a:gd name="T59" fmla="*/ 794 h 466"/>
              <a:gd name="T60" fmla="*/ 811 w 794"/>
              <a:gd name="T61" fmla="*/ 762 h 466"/>
              <a:gd name="T62" fmla="*/ 837 w 794"/>
              <a:gd name="T63" fmla="*/ 733 h 466"/>
              <a:gd name="T64" fmla="*/ 863 w 794"/>
              <a:gd name="T65" fmla="*/ 705 h 466"/>
              <a:gd name="T66" fmla="*/ 889 w 794"/>
              <a:gd name="T67" fmla="*/ 676 h 466"/>
              <a:gd name="T68" fmla="*/ 916 w 794"/>
              <a:gd name="T69" fmla="*/ 643 h 466"/>
              <a:gd name="T70" fmla="*/ 942 w 794"/>
              <a:gd name="T71" fmla="*/ 615 h 466"/>
              <a:gd name="T72" fmla="*/ 968 w 794"/>
              <a:gd name="T73" fmla="*/ 586 h 466"/>
              <a:gd name="T74" fmla="*/ 995 w 794"/>
              <a:gd name="T75" fmla="*/ 557 h 466"/>
              <a:gd name="T76" fmla="*/ 1021 w 794"/>
              <a:gd name="T77" fmla="*/ 528 h 466"/>
              <a:gd name="T78" fmla="*/ 1047 w 794"/>
              <a:gd name="T79" fmla="*/ 496 h 466"/>
              <a:gd name="T80" fmla="*/ 1073 w 794"/>
              <a:gd name="T81" fmla="*/ 467 h 466"/>
              <a:gd name="T82" fmla="*/ 1100 w 794"/>
              <a:gd name="T83" fmla="*/ 439 h 466"/>
              <a:gd name="T84" fmla="*/ 1126 w 794"/>
              <a:gd name="T85" fmla="*/ 410 h 466"/>
              <a:gd name="T86" fmla="*/ 1152 w 794"/>
              <a:gd name="T87" fmla="*/ 377 h 466"/>
              <a:gd name="T88" fmla="*/ 1178 w 794"/>
              <a:gd name="T89" fmla="*/ 349 h 466"/>
              <a:gd name="T90" fmla="*/ 1205 w 794"/>
              <a:gd name="T91" fmla="*/ 320 h 466"/>
              <a:gd name="T92" fmla="*/ 1231 w 794"/>
              <a:gd name="T93" fmla="*/ 291 h 466"/>
              <a:gd name="T94" fmla="*/ 1257 w 794"/>
              <a:gd name="T95" fmla="*/ 262 h 466"/>
              <a:gd name="T96" fmla="*/ 1284 w 794"/>
              <a:gd name="T97" fmla="*/ 230 h 466"/>
              <a:gd name="T98" fmla="*/ 1310 w 794"/>
              <a:gd name="T99" fmla="*/ 201 h 466"/>
              <a:gd name="T100" fmla="*/ 1336 w 794"/>
              <a:gd name="T101" fmla="*/ 173 h 466"/>
              <a:gd name="T102" fmla="*/ 1362 w 794"/>
              <a:gd name="T103" fmla="*/ 144 h 466"/>
              <a:gd name="T104" fmla="*/ 1389 w 794"/>
              <a:gd name="T105" fmla="*/ 111 h 466"/>
              <a:gd name="T106" fmla="*/ 1415 w 794"/>
              <a:gd name="T107" fmla="*/ 83 h 466"/>
              <a:gd name="T108" fmla="*/ 1441 w 794"/>
              <a:gd name="T109" fmla="*/ 54 h 466"/>
              <a:gd name="T110" fmla="*/ 1467 w 794"/>
              <a:gd name="T111" fmla="*/ 25 h 46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94"/>
              <a:gd name="T169" fmla="*/ 0 h 466"/>
              <a:gd name="T170" fmla="*/ 794 w 794"/>
              <a:gd name="T171" fmla="*/ 466 h 46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94" h="466">
                <a:moveTo>
                  <a:pt x="0" y="466"/>
                </a:moveTo>
                <a:lnTo>
                  <a:pt x="2" y="465"/>
                </a:lnTo>
                <a:lnTo>
                  <a:pt x="4" y="464"/>
                </a:lnTo>
                <a:lnTo>
                  <a:pt x="6" y="463"/>
                </a:lnTo>
                <a:lnTo>
                  <a:pt x="8" y="462"/>
                </a:lnTo>
                <a:lnTo>
                  <a:pt x="10" y="460"/>
                </a:lnTo>
                <a:lnTo>
                  <a:pt x="12" y="459"/>
                </a:lnTo>
                <a:lnTo>
                  <a:pt x="14" y="458"/>
                </a:lnTo>
                <a:lnTo>
                  <a:pt x="16" y="457"/>
                </a:lnTo>
                <a:lnTo>
                  <a:pt x="18" y="456"/>
                </a:lnTo>
                <a:lnTo>
                  <a:pt x="20" y="455"/>
                </a:lnTo>
                <a:lnTo>
                  <a:pt x="22" y="453"/>
                </a:lnTo>
                <a:lnTo>
                  <a:pt x="24" y="452"/>
                </a:lnTo>
                <a:lnTo>
                  <a:pt x="26" y="451"/>
                </a:lnTo>
                <a:lnTo>
                  <a:pt x="28" y="450"/>
                </a:lnTo>
                <a:lnTo>
                  <a:pt x="30" y="449"/>
                </a:lnTo>
                <a:lnTo>
                  <a:pt x="32" y="448"/>
                </a:lnTo>
                <a:lnTo>
                  <a:pt x="34" y="446"/>
                </a:lnTo>
                <a:lnTo>
                  <a:pt x="36" y="445"/>
                </a:lnTo>
                <a:lnTo>
                  <a:pt x="38" y="444"/>
                </a:lnTo>
                <a:lnTo>
                  <a:pt x="40" y="443"/>
                </a:lnTo>
                <a:lnTo>
                  <a:pt x="42" y="442"/>
                </a:lnTo>
                <a:lnTo>
                  <a:pt x="44" y="441"/>
                </a:lnTo>
                <a:lnTo>
                  <a:pt x="46" y="439"/>
                </a:lnTo>
                <a:lnTo>
                  <a:pt x="48" y="438"/>
                </a:lnTo>
                <a:lnTo>
                  <a:pt x="50" y="437"/>
                </a:lnTo>
                <a:lnTo>
                  <a:pt x="52" y="436"/>
                </a:lnTo>
                <a:lnTo>
                  <a:pt x="54" y="435"/>
                </a:lnTo>
                <a:lnTo>
                  <a:pt x="56" y="433"/>
                </a:lnTo>
                <a:lnTo>
                  <a:pt x="58" y="432"/>
                </a:lnTo>
                <a:lnTo>
                  <a:pt x="60" y="431"/>
                </a:lnTo>
                <a:lnTo>
                  <a:pt x="62" y="430"/>
                </a:lnTo>
                <a:lnTo>
                  <a:pt x="64" y="429"/>
                </a:lnTo>
                <a:lnTo>
                  <a:pt x="66" y="428"/>
                </a:lnTo>
                <a:lnTo>
                  <a:pt x="68" y="426"/>
                </a:lnTo>
                <a:lnTo>
                  <a:pt x="70" y="425"/>
                </a:lnTo>
                <a:lnTo>
                  <a:pt x="72" y="424"/>
                </a:lnTo>
                <a:lnTo>
                  <a:pt x="74" y="423"/>
                </a:lnTo>
                <a:lnTo>
                  <a:pt x="76" y="422"/>
                </a:lnTo>
                <a:lnTo>
                  <a:pt x="78" y="421"/>
                </a:lnTo>
                <a:lnTo>
                  <a:pt x="80" y="419"/>
                </a:lnTo>
                <a:lnTo>
                  <a:pt x="82" y="418"/>
                </a:lnTo>
                <a:lnTo>
                  <a:pt x="84" y="417"/>
                </a:lnTo>
                <a:lnTo>
                  <a:pt x="86" y="416"/>
                </a:lnTo>
                <a:lnTo>
                  <a:pt x="88" y="415"/>
                </a:lnTo>
                <a:lnTo>
                  <a:pt x="90" y="413"/>
                </a:lnTo>
                <a:lnTo>
                  <a:pt x="92" y="412"/>
                </a:lnTo>
                <a:lnTo>
                  <a:pt x="94" y="411"/>
                </a:lnTo>
                <a:lnTo>
                  <a:pt x="96" y="410"/>
                </a:lnTo>
                <a:lnTo>
                  <a:pt x="98" y="409"/>
                </a:lnTo>
                <a:lnTo>
                  <a:pt x="100" y="408"/>
                </a:lnTo>
                <a:lnTo>
                  <a:pt x="102" y="406"/>
                </a:lnTo>
                <a:lnTo>
                  <a:pt x="104" y="405"/>
                </a:lnTo>
                <a:lnTo>
                  <a:pt x="106" y="404"/>
                </a:lnTo>
                <a:lnTo>
                  <a:pt x="108" y="403"/>
                </a:lnTo>
                <a:lnTo>
                  <a:pt x="110" y="402"/>
                </a:lnTo>
                <a:lnTo>
                  <a:pt x="112" y="401"/>
                </a:lnTo>
                <a:lnTo>
                  <a:pt x="114" y="399"/>
                </a:lnTo>
                <a:lnTo>
                  <a:pt x="116" y="398"/>
                </a:lnTo>
                <a:lnTo>
                  <a:pt x="118" y="397"/>
                </a:lnTo>
                <a:lnTo>
                  <a:pt x="120" y="396"/>
                </a:lnTo>
                <a:lnTo>
                  <a:pt x="122" y="395"/>
                </a:lnTo>
                <a:lnTo>
                  <a:pt x="124" y="393"/>
                </a:lnTo>
                <a:lnTo>
                  <a:pt x="126" y="392"/>
                </a:lnTo>
                <a:lnTo>
                  <a:pt x="128" y="391"/>
                </a:lnTo>
                <a:lnTo>
                  <a:pt x="130" y="390"/>
                </a:lnTo>
                <a:lnTo>
                  <a:pt x="132" y="389"/>
                </a:lnTo>
                <a:lnTo>
                  <a:pt x="134" y="388"/>
                </a:lnTo>
                <a:lnTo>
                  <a:pt x="136" y="386"/>
                </a:lnTo>
                <a:lnTo>
                  <a:pt x="138" y="385"/>
                </a:lnTo>
                <a:lnTo>
                  <a:pt x="140" y="384"/>
                </a:lnTo>
                <a:lnTo>
                  <a:pt x="142" y="383"/>
                </a:lnTo>
                <a:lnTo>
                  <a:pt x="144" y="382"/>
                </a:lnTo>
                <a:lnTo>
                  <a:pt x="146" y="381"/>
                </a:lnTo>
                <a:lnTo>
                  <a:pt x="148" y="379"/>
                </a:lnTo>
                <a:lnTo>
                  <a:pt x="150" y="378"/>
                </a:lnTo>
                <a:lnTo>
                  <a:pt x="152" y="377"/>
                </a:lnTo>
                <a:lnTo>
                  <a:pt x="154" y="376"/>
                </a:lnTo>
                <a:lnTo>
                  <a:pt x="156" y="375"/>
                </a:lnTo>
                <a:lnTo>
                  <a:pt x="158" y="373"/>
                </a:lnTo>
                <a:lnTo>
                  <a:pt x="160" y="372"/>
                </a:lnTo>
                <a:lnTo>
                  <a:pt x="162" y="371"/>
                </a:lnTo>
                <a:lnTo>
                  <a:pt x="164" y="370"/>
                </a:lnTo>
                <a:lnTo>
                  <a:pt x="166" y="369"/>
                </a:lnTo>
                <a:lnTo>
                  <a:pt x="168" y="368"/>
                </a:lnTo>
                <a:lnTo>
                  <a:pt x="170" y="366"/>
                </a:lnTo>
                <a:lnTo>
                  <a:pt x="172" y="365"/>
                </a:lnTo>
                <a:lnTo>
                  <a:pt x="174" y="364"/>
                </a:lnTo>
                <a:lnTo>
                  <a:pt x="176" y="363"/>
                </a:lnTo>
                <a:lnTo>
                  <a:pt x="178" y="362"/>
                </a:lnTo>
                <a:lnTo>
                  <a:pt x="180" y="361"/>
                </a:lnTo>
                <a:lnTo>
                  <a:pt x="182" y="359"/>
                </a:lnTo>
                <a:lnTo>
                  <a:pt x="184" y="358"/>
                </a:lnTo>
                <a:lnTo>
                  <a:pt x="186" y="357"/>
                </a:lnTo>
                <a:lnTo>
                  <a:pt x="188" y="356"/>
                </a:lnTo>
                <a:lnTo>
                  <a:pt x="190" y="355"/>
                </a:lnTo>
                <a:lnTo>
                  <a:pt x="192" y="354"/>
                </a:lnTo>
                <a:lnTo>
                  <a:pt x="194" y="352"/>
                </a:lnTo>
                <a:lnTo>
                  <a:pt x="196" y="351"/>
                </a:lnTo>
                <a:lnTo>
                  <a:pt x="198" y="350"/>
                </a:lnTo>
                <a:lnTo>
                  <a:pt x="200" y="349"/>
                </a:lnTo>
                <a:lnTo>
                  <a:pt x="202" y="348"/>
                </a:lnTo>
                <a:lnTo>
                  <a:pt x="204" y="346"/>
                </a:lnTo>
                <a:lnTo>
                  <a:pt x="206" y="345"/>
                </a:lnTo>
                <a:lnTo>
                  <a:pt x="208" y="344"/>
                </a:lnTo>
                <a:lnTo>
                  <a:pt x="210" y="343"/>
                </a:lnTo>
                <a:lnTo>
                  <a:pt x="212" y="342"/>
                </a:lnTo>
                <a:lnTo>
                  <a:pt x="214" y="341"/>
                </a:lnTo>
                <a:lnTo>
                  <a:pt x="216" y="339"/>
                </a:lnTo>
                <a:lnTo>
                  <a:pt x="218" y="338"/>
                </a:lnTo>
                <a:lnTo>
                  <a:pt x="220" y="337"/>
                </a:lnTo>
                <a:lnTo>
                  <a:pt x="222" y="336"/>
                </a:lnTo>
                <a:lnTo>
                  <a:pt x="224" y="335"/>
                </a:lnTo>
                <a:lnTo>
                  <a:pt x="226" y="334"/>
                </a:lnTo>
                <a:lnTo>
                  <a:pt x="228" y="332"/>
                </a:lnTo>
                <a:lnTo>
                  <a:pt x="230" y="331"/>
                </a:lnTo>
                <a:lnTo>
                  <a:pt x="232" y="330"/>
                </a:lnTo>
                <a:lnTo>
                  <a:pt x="234" y="329"/>
                </a:lnTo>
                <a:lnTo>
                  <a:pt x="236" y="328"/>
                </a:lnTo>
                <a:lnTo>
                  <a:pt x="238" y="326"/>
                </a:lnTo>
                <a:lnTo>
                  <a:pt x="240" y="325"/>
                </a:lnTo>
                <a:lnTo>
                  <a:pt x="242" y="324"/>
                </a:lnTo>
                <a:lnTo>
                  <a:pt x="244" y="323"/>
                </a:lnTo>
                <a:lnTo>
                  <a:pt x="246" y="322"/>
                </a:lnTo>
                <a:lnTo>
                  <a:pt x="248" y="321"/>
                </a:lnTo>
                <a:lnTo>
                  <a:pt x="250" y="319"/>
                </a:lnTo>
                <a:lnTo>
                  <a:pt x="252" y="318"/>
                </a:lnTo>
                <a:lnTo>
                  <a:pt x="254" y="317"/>
                </a:lnTo>
                <a:lnTo>
                  <a:pt x="256" y="316"/>
                </a:lnTo>
                <a:lnTo>
                  <a:pt x="258" y="315"/>
                </a:lnTo>
                <a:lnTo>
                  <a:pt x="260" y="314"/>
                </a:lnTo>
                <a:lnTo>
                  <a:pt x="262" y="312"/>
                </a:lnTo>
                <a:lnTo>
                  <a:pt x="264" y="311"/>
                </a:lnTo>
                <a:lnTo>
                  <a:pt x="266" y="310"/>
                </a:lnTo>
                <a:lnTo>
                  <a:pt x="268" y="309"/>
                </a:lnTo>
                <a:lnTo>
                  <a:pt x="270" y="308"/>
                </a:lnTo>
                <a:lnTo>
                  <a:pt x="272" y="306"/>
                </a:lnTo>
                <a:lnTo>
                  <a:pt x="274" y="305"/>
                </a:lnTo>
                <a:lnTo>
                  <a:pt x="276" y="304"/>
                </a:lnTo>
                <a:lnTo>
                  <a:pt x="278" y="303"/>
                </a:lnTo>
                <a:lnTo>
                  <a:pt x="280" y="302"/>
                </a:lnTo>
                <a:lnTo>
                  <a:pt x="282" y="301"/>
                </a:lnTo>
                <a:lnTo>
                  <a:pt x="284" y="299"/>
                </a:lnTo>
                <a:lnTo>
                  <a:pt x="286" y="298"/>
                </a:lnTo>
                <a:lnTo>
                  <a:pt x="288" y="297"/>
                </a:lnTo>
                <a:lnTo>
                  <a:pt x="290" y="296"/>
                </a:lnTo>
                <a:lnTo>
                  <a:pt x="292" y="295"/>
                </a:lnTo>
                <a:lnTo>
                  <a:pt x="294" y="294"/>
                </a:lnTo>
                <a:lnTo>
                  <a:pt x="296" y="292"/>
                </a:lnTo>
                <a:lnTo>
                  <a:pt x="298" y="291"/>
                </a:lnTo>
                <a:lnTo>
                  <a:pt x="300" y="290"/>
                </a:lnTo>
                <a:lnTo>
                  <a:pt x="302" y="289"/>
                </a:lnTo>
                <a:lnTo>
                  <a:pt x="304" y="288"/>
                </a:lnTo>
                <a:lnTo>
                  <a:pt x="306" y="286"/>
                </a:lnTo>
                <a:lnTo>
                  <a:pt x="308" y="285"/>
                </a:lnTo>
                <a:lnTo>
                  <a:pt x="310" y="284"/>
                </a:lnTo>
                <a:lnTo>
                  <a:pt x="312" y="283"/>
                </a:lnTo>
                <a:lnTo>
                  <a:pt x="314" y="282"/>
                </a:lnTo>
                <a:lnTo>
                  <a:pt x="316" y="281"/>
                </a:lnTo>
                <a:lnTo>
                  <a:pt x="318" y="279"/>
                </a:lnTo>
                <a:lnTo>
                  <a:pt x="320" y="278"/>
                </a:lnTo>
                <a:lnTo>
                  <a:pt x="322" y="277"/>
                </a:lnTo>
                <a:lnTo>
                  <a:pt x="324" y="276"/>
                </a:lnTo>
                <a:lnTo>
                  <a:pt x="326" y="275"/>
                </a:lnTo>
                <a:lnTo>
                  <a:pt x="328" y="274"/>
                </a:lnTo>
                <a:lnTo>
                  <a:pt x="330" y="272"/>
                </a:lnTo>
                <a:lnTo>
                  <a:pt x="332" y="271"/>
                </a:lnTo>
                <a:lnTo>
                  <a:pt x="334" y="270"/>
                </a:lnTo>
                <a:lnTo>
                  <a:pt x="336" y="269"/>
                </a:lnTo>
                <a:lnTo>
                  <a:pt x="338" y="268"/>
                </a:lnTo>
                <a:lnTo>
                  <a:pt x="340" y="267"/>
                </a:lnTo>
                <a:lnTo>
                  <a:pt x="342" y="265"/>
                </a:lnTo>
                <a:lnTo>
                  <a:pt x="344" y="264"/>
                </a:lnTo>
                <a:lnTo>
                  <a:pt x="346" y="263"/>
                </a:lnTo>
                <a:lnTo>
                  <a:pt x="348" y="262"/>
                </a:lnTo>
                <a:lnTo>
                  <a:pt x="350" y="261"/>
                </a:lnTo>
                <a:lnTo>
                  <a:pt x="352" y="259"/>
                </a:lnTo>
                <a:lnTo>
                  <a:pt x="354" y="258"/>
                </a:lnTo>
                <a:lnTo>
                  <a:pt x="356" y="257"/>
                </a:lnTo>
                <a:lnTo>
                  <a:pt x="358" y="256"/>
                </a:lnTo>
                <a:lnTo>
                  <a:pt x="360" y="255"/>
                </a:lnTo>
                <a:lnTo>
                  <a:pt x="362" y="254"/>
                </a:lnTo>
                <a:lnTo>
                  <a:pt x="364" y="252"/>
                </a:lnTo>
                <a:lnTo>
                  <a:pt x="366" y="251"/>
                </a:lnTo>
                <a:lnTo>
                  <a:pt x="368" y="250"/>
                </a:lnTo>
                <a:lnTo>
                  <a:pt x="370" y="249"/>
                </a:lnTo>
                <a:lnTo>
                  <a:pt x="372" y="248"/>
                </a:lnTo>
                <a:lnTo>
                  <a:pt x="374" y="247"/>
                </a:lnTo>
                <a:lnTo>
                  <a:pt x="376" y="245"/>
                </a:lnTo>
                <a:lnTo>
                  <a:pt x="378" y="244"/>
                </a:lnTo>
                <a:lnTo>
                  <a:pt x="380" y="243"/>
                </a:lnTo>
                <a:lnTo>
                  <a:pt x="382" y="242"/>
                </a:lnTo>
                <a:lnTo>
                  <a:pt x="384" y="241"/>
                </a:lnTo>
                <a:lnTo>
                  <a:pt x="386" y="239"/>
                </a:lnTo>
                <a:lnTo>
                  <a:pt x="388" y="238"/>
                </a:lnTo>
                <a:lnTo>
                  <a:pt x="390" y="237"/>
                </a:lnTo>
                <a:lnTo>
                  <a:pt x="392" y="236"/>
                </a:lnTo>
                <a:lnTo>
                  <a:pt x="394" y="235"/>
                </a:lnTo>
                <a:lnTo>
                  <a:pt x="396" y="234"/>
                </a:lnTo>
                <a:lnTo>
                  <a:pt x="398" y="232"/>
                </a:lnTo>
                <a:lnTo>
                  <a:pt x="400" y="231"/>
                </a:lnTo>
                <a:lnTo>
                  <a:pt x="402" y="230"/>
                </a:lnTo>
                <a:lnTo>
                  <a:pt x="404" y="229"/>
                </a:lnTo>
                <a:lnTo>
                  <a:pt x="406" y="228"/>
                </a:lnTo>
                <a:lnTo>
                  <a:pt x="408" y="227"/>
                </a:lnTo>
                <a:lnTo>
                  <a:pt x="410" y="225"/>
                </a:lnTo>
                <a:lnTo>
                  <a:pt x="412" y="224"/>
                </a:lnTo>
                <a:lnTo>
                  <a:pt x="414" y="223"/>
                </a:lnTo>
                <a:lnTo>
                  <a:pt x="416" y="222"/>
                </a:lnTo>
                <a:lnTo>
                  <a:pt x="418" y="221"/>
                </a:lnTo>
                <a:lnTo>
                  <a:pt x="420" y="219"/>
                </a:lnTo>
                <a:lnTo>
                  <a:pt x="422" y="218"/>
                </a:lnTo>
                <a:lnTo>
                  <a:pt x="424" y="217"/>
                </a:lnTo>
                <a:lnTo>
                  <a:pt x="426" y="216"/>
                </a:lnTo>
                <a:lnTo>
                  <a:pt x="428" y="215"/>
                </a:lnTo>
                <a:lnTo>
                  <a:pt x="430" y="214"/>
                </a:lnTo>
                <a:lnTo>
                  <a:pt x="432" y="212"/>
                </a:lnTo>
                <a:lnTo>
                  <a:pt x="434" y="211"/>
                </a:lnTo>
                <a:lnTo>
                  <a:pt x="436" y="210"/>
                </a:lnTo>
                <a:lnTo>
                  <a:pt x="438" y="209"/>
                </a:lnTo>
                <a:lnTo>
                  <a:pt x="440" y="208"/>
                </a:lnTo>
                <a:lnTo>
                  <a:pt x="442" y="207"/>
                </a:lnTo>
                <a:lnTo>
                  <a:pt x="444" y="205"/>
                </a:lnTo>
                <a:lnTo>
                  <a:pt x="446" y="204"/>
                </a:lnTo>
                <a:lnTo>
                  <a:pt x="448" y="203"/>
                </a:lnTo>
                <a:lnTo>
                  <a:pt x="450" y="202"/>
                </a:lnTo>
                <a:lnTo>
                  <a:pt x="452" y="201"/>
                </a:lnTo>
                <a:lnTo>
                  <a:pt x="454" y="199"/>
                </a:lnTo>
                <a:lnTo>
                  <a:pt x="456" y="198"/>
                </a:lnTo>
                <a:lnTo>
                  <a:pt x="458" y="197"/>
                </a:lnTo>
                <a:lnTo>
                  <a:pt x="460" y="196"/>
                </a:lnTo>
                <a:lnTo>
                  <a:pt x="462" y="195"/>
                </a:lnTo>
                <a:lnTo>
                  <a:pt x="464" y="194"/>
                </a:lnTo>
                <a:lnTo>
                  <a:pt x="466" y="192"/>
                </a:lnTo>
                <a:lnTo>
                  <a:pt x="468" y="191"/>
                </a:lnTo>
                <a:lnTo>
                  <a:pt x="470" y="190"/>
                </a:lnTo>
                <a:lnTo>
                  <a:pt x="472" y="189"/>
                </a:lnTo>
                <a:lnTo>
                  <a:pt x="474" y="188"/>
                </a:lnTo>
                <a:lnTo>
                  <a:pt x="476" y="187"/>
                </a:lnTo>
                <a:lnTo>
                  <a:pt x="478" y="185"/>
                </a:lnTo>
                <a:lnTo>
                  <a:pt x="480" y="184"/>
                </a:lnTo>
                <a:lnTo>
                  <a:pt x="482" y="183"/>
                </a:lnTo>
                <a:lnTo>
                  <a:pt x="484" y="182"/>
                </a:lnTo>
                <a:lnTo>
                  <a:pt x="486" y="181"/>
                </a:lnTo>
                <a:lnTo>
                  <a:pt x="488" y="179"/>
                </a:lnTo>
                <a:lnTo>
                  <a:pt x="490" y="178"/>
                </a:lnTo>
                <a:lnTo>
                  <a:pt x="492" y="177"/>
                </a:lnTo>
                <a:lnTo>
                  <a:pt x="494" y="176"/>
                </a:lnTo>
                <a:lnTo>
                  <a:pt x="496" y="175"/>
                </a:lnTo>
                <a:lnTo>
                  <a:pt x="498" y="174"/>
                </a:lnTo>
                <a:lnTo>
                  <a:pt x="500" y="172"/>
                </a:lnTo>
                <a:lnTo>
                  <a:pt x="502" y="171"/>
                </a:lnTo>
                <a:lnTo>
                  <a:pt x="504" y="170"/>
                </a:lnTo>
                <a:lnTo>
                  <a:pt x="506" y="169"/>
                </a:lnTo>
                <a:lnTo>
                  <a:pt x="508" y="168"/>
                </a:lnTo>
                <a:lnTo>
                  <a:pt x="510" y="167"/>
                </a:lnTo>
                <a:lnTo>
                  <a:pt x="512" y="165"/>
                </a:lnTo>
                <a:lnTo>
                  <a:pt x="514" y="164"/>
                </a:lnTo>
                <a:lnTo>
                  <a:pt x="516" y="163"/>
                </a:lnTo>
                <a:lnTo>
                  <a:pt x="518" y="162"/>
                </a:lnTo>
                <a:lnTo>
                  <a:pt x="520" y="161"/>
                </a:lnTo>
                <a:lnTo>
                  <a:pt x="522" y="160"/>
                </a:lnTo>
                <a:lnTo>
                  <a:pt x="524" y="158"/>
                </a:lnTo>
                <a:lnTo>
                  <a:pt x="526" y="157"/>
                </a:lnTo>
                <a:lnTo>
                  <a:pt x="528" y="156"/>
                </a:lnTo>
                <a:lnTo>
                  <a:pt x="530" y="155"/>
                </a:lnTo>
                <a:lnTo>
                  <a:pt x="532" y="154"/>
                </a:lnTo>
                <a:lnTo>
                  <a:pt x="534" y="152"/>
                </a:lnTo>
                <a:lnTo>
                  <a:pt x="536" y="151"/>
                </a:lnTo>
                <a:lnTo>
                  <a:pt x="538" y="150"/>
                </a:lnTo>
                <a:lnTo>
                  <a:pt x="540" y="149"/>
                </a:lnTo>
                <a:lnTo>
                  <a:pt x="542" y="148"/>
                </a:lnTo>
                <a:lnTo>
                  <a:pt x="544" y="147"/>
                </a:lnTo>
                <a:lnTo>
                  <a:pt x="546" y="145"/>
                </a:lnTo>
                <a:lnTo>
                  <a:pt x="548" y="144"/>
                </a:lnTo>
                <a:lnTo>
                  <a:pt x="550" y="143"/>
                </a:lnTo>
                <a:lnTo>
                  <a:pt x="552" y="142"/>
                </a:lnTo>
                <a:lnTo>
                  <a:pt x="554" y="141"/>
                </a:lnTo>
                <a:lnTo>
                  <a:pt x="556" y="140"/>
                </a:lnTo>
                <a:lnTo>
                  <a:pt x="558" y="138"/>
                </a:lnTo>
                <a:lnTo>
                  <a:pt x="560" y="137"/>
                </a:lnTo>
                <a:lnTo>
                  <a:pt x="562" y="136"/>
                </a:lnTo>
                <a:lnTo>
                  <a:pt x="564" y="135"/>
                </a:lnTo>
                <a:lnTo>
                  <a:pt x="566" y="134"/>
                </a:lnTo>
                <a:lnTo>
                  <a:pt x="568" y="132"/>
                </a:lnTo>
                <a:lnTo>
                  <a:pt x="570" y="131"/>
                </a:lnTo>
                <a:lnTo>
                  <a:pt x="572" y="130"/>
                </a:lnTo>
                <a:lnTo>
                  <a:pt x="574" y="129"/>
                </a:lnTo>
                <a:lnTo>
                  <a:pt x="576" y="128"/>
                </a:lnTo>
                <a:lnTo>
                  <a:pt x="578" y="127"/>
                </a:lnTo>
                <a:lnTo>
                  <a:pt x="580" y="125"/>
                </a:lnTo>
                <a:lnTo>
                  <a:pt x="582" y="124"/>
                </a:lnTo>
                <a:lnTo>
                  <a:pt x="584" y="123"/>
                </a:lnTo>
                <a:lnTo>
                  <a:pt x="586" y="122"/>
                </a:lnTo>
                <a:lnTo>
                  <a:pt x="588" y="121"/>
                </a:lnTo>
                <a:lnTo>
                  <a:pt x="590" y="120"/>
                </a:lnTo>
                <a:lnTo>
                  <a:pt x="592" y="118"/>
                </a:lnTo>
                <a:lnTo>
                  <a:pt x="594" y="117"/>
                </a:lnTo>
                <a:lnTo>
                  <a:pt x="596" y="116"/>
                </a:lnTo>
                <a:lnTo>
                  <a:pt x="598" y="115"/>
                </a:lnTo>
                <a:lnTo>
                  <a:pt x="600" y="114"/>
                </a:lnTo>
                <a:lnTo>
                  <a:pt x="602" y="112"/>
                </a:lnTo>
                <a:lnTo>
                  <a:pt x="604" y="111"/>
                </a:lnTo>
                <a:lnTo>
                  <a:pt x="606" y="110"/>
                </a:lnTo>
                <a:lnTo>
                  <a:pt x="608" y="109"/>
                </a:lnTo>
                <a:lnTo>
                  <a:pt x="610" y="108"/>
                </a:lnTo>
                <a:lnTo>
                  <a:pt x="612" y="107"/>
                </a:lnTo>
                <a:lnTo>
                  <a:pt x="614" y="105"/>
                </a:lnTo>
                <a:lnTo>
                  <a:pt x="616" y="104"/>
                </a:lnTo>
                <a:lnTo>
                  <a:pt x="618" y="103"/>
                </a:lnTo>
                <a:lnTo>
                  <a:pt x="620" y="102"/>
                </a:lnTo>
                <a:lnTo>
                  <a:pt x="622" y="101"/>
                </a:lnTo>
                <a:lnTo>
                  <a:pt x="624" y="100"/>
                </a:lnTo>
                <a:lnTo>
                  <a:pt x="626" y="98"/>
                </a:lnTo>
                <a:lnTo>
                  <a:pt x="628" y="97"/>
                </a:lnTo>
                <a:lnTo>
                  <a:pt x="630" y="96"/>
                </a:lnTo>
                <a:lnTo>
                  <a:pt x="632" y="95"/>
                </a:lnTo>
                <a:lnTo>
                  <a:pt x="634" y="94"/>
                </a:lnTo>
                <a:lnTo>
                  <a:pt x="636" y="92"/>
                </a:lnTo>
                <a:lnTo>
                  <a:pt x="638" y="91"/>
                </a:lnTo>
                <a:lnTo>
                  <a:pt x="640" y="90"/>
                </a:lnTo>
                <a:lnTo>
                  <a:pt x="642" y="89"/>
                </a:lnTo>
                <a:lnTo>
                  <a:pt x="644" y="88"/>
                </a:lnTo>
                <a:lnTo>
                  <a:pt x="646" y="87"/>
                </a:lnTo>
                <a:lnTo>
                  <a:pt x="648" y="85"/>
                </a:lnTo>
                <a:lnTo>
                  <a:pt x="650" y="84"/>
                </a:lnTo>
                <a:lnTo>
                  <a:pt x="652" y="83"/>
                </a:lnTo>
                <a:lnTo>
                  <a:pt x="654" y="82"/>
                </a:lnTo>
                <a:lnTo>
                  <a:pt x="656" y="81"/>
                </a:lnTo>
                <a:lnTo>
                  <a:pt x="658" y="80"/>
                </a:lnTo>
                <a:lnTo>
                  <a:pt x="660" y="78"/>
                </a:lnTo>
                <a:lnTo>
                  <a:pt x="662" y="77"/>
                </a:lnTo>
                <a:lnTo>
                  <a:pt x="664" y="76"/>
                </a:lnTo>
                <a:lnTo>
                  <a:pt x="666" y="75"/>
                </a:lnTo>
                <a:lnTo>
                  <a:pt x="668" y="74"/>
                </a:lnTo>
                <a:lnTo>
                  <a:pt x="670" y="73"/>
                </a:lnTo>
                <a:lnTo>
                  <a:pt x="672" y="71"/>
                </a:lnTo>
                <a:lnTo>
                  <a:pt x="674" y="70"/>
                </a:lnTo>
                <a:lnTo>
                  <a:pt x="676" y="69"/>
                </a:lnTo>
                <a:lnTo>
                  <a:pt x="678" y="68"/>
                </a:lnTo>
                <a:lnTo>
                  <a:pt x="680" y="67"/>
                </a:lnTo>
                <a:lnTo>
                  <a:pt x="682" y="65"/>
                </a:lnTo>
                <a:lnTo>
                  <a:pt x="684" y="64"/>
                </a:lnTo>
                <a:lnTo>
                  <a:pt x="686" y="63"/>
                </a:lnTo>
                <a:lnTo>
                  <a:pt x="688" y="62"/>
                </a:lnTo>
                <a:lnTo>
                  <a:pt x="690" y="61"/>
                </a:lnTo>
                <a:lnTo>
                  <a:pt x="692" y="60"/>
                </a:lnTo>
                <a:lnTo>
                  <a:pt x="694" y="58"/>
                </a:lnTo>
                <a:lnTo>
                  <a:pt x="696" y="57"/>
                </a:lnTo>
                <a:lnTo>
                  <a:pt x="698" y="56"/>
                </a:lnTo>
                <a:lnTo>
                  <a:pt x="700" y="55"/>
                </a:lnTo>
                <a:lnTo>
                  <a:pt x="702" y="54"/>
                </a:lnTo>
                <a:lnTo>
                  <a:pt x="704" y="53"/>
                </a:lnTo>
                <a:lnTo>
                  <a:pt x="706" y="51"/>
                </a:lnTo>
                <a:lnTo>
                  <a:pt x="708" y="50"/>
                </a:lnTo>
                <a:lnTo>
                  <a:pt x="710" y="49"/>
                </a:lnTo>
                <a:lnTo>
                  <a:pt x="712" y="48"/>
                </a:lnTo>
                <a:lnTo>
                  <a:pt x="714" y="47"/>
                </a:lnTo>
                <a:lnTo>
                  <a:pt x="716" y="45"/>
                </a:lnTo>
                <a:lnTo>
                  <a:pt x="718" y="44"/>
                </a:lnTo>
                <a:lnTo>
                  <a:pt x="720" y="43"/>
                </a:lnTo>
                <a:lnTo>
                  <a:pt x="722" y="42"/>
                </a:lnTo>
                <a:lnTo>
                  <a:pt x="724" y="41"/>
                </a:lnTo>
                <a:lnTo>
                  <a:pt x="726" y="40"/>
                </a:lnTo>
                <a:lnTo>
                  <a:pt x="728" y="38"/>
                </a:lnTo>
                <a:lnTo>
                  <a:pt x="730" y="37"/>
                </a:lnTo>
                <a:lnTo>
                  <a:pt x="732" y="36"/>
                </a:lnTo>
                <a:lnTo>
                  <a:pt x="734" y="35"/>
                </a:lnTo>
                <a:lnTo>
                  <a:pt x="736" y="34"/>
                </a:lnTo>
                <a:lnTo>
                  <a:pt x="738" y="33"/>
                </a:lnTo>
                <a:lnTo>
                  <a:pt x="740" y="31"/>
                </a:lnTo>
                <a:lnTo>
                  <a:pt x="742" y="30"/>
                </a:lnTo>
                <a:lnTo>
                  <a:pt x="744" y="29"/>
                </a:lnTo>
                <a:lnTo>
                  <a:pt x="746" y="28"/>
                </a:lnTo>
                <a:lnTo>
                  <a:pt x="748" y="27"/>
                </a:lnTo>
                <a:lnTo>
                  <a:pt x="750" y="25"/>
                </a:lnTo>
                <a:lnTo>
                  <a:pt x="752" y="24"/>
                </a:lnTo>
                <a:lnTo>
                  <a:pt x="754" y="23"/>
                </a:lnTo>
                <a:lnTo>
                  <a:pt x="756" y="22"/>
                </a:lnTo>
                <a:lnTo>
                  <a:pt x="758" y="21"/>
                </a:lnTo>
                <a:lnTo>
                  <a:pt x="760" y="20"/>
                </a:lnTo>
                <a:lnTo>
                  <a:pt x="762" y="18"/>
                </a:lnTo>
                <a:lnTo>
                  <a:pt x="764" y="17"/>
                </a:lnTo>
                <a:lnTo>
                  <a:pt x="766" y="16"/>
                </a:lnTo>
                <a:lnTo>
                  <a:pt x="768" y="15"/>
                </a:lnTo>
                <a:lnTo>
                  <a:pt x="770" y="14"/>
                </a:lnTo>
                <a:lnTo>
                  <a:pt x="772" y="13"/>
                </a:lnTo>
                <a:lnTo>
                  <a:pt x="774" y="11"/>
                </a:lnTo>
                <a:lnTo>
                  <a:pt x="776" y="10"/>
                </a:lnTo>
                <a:lnTo>
                  <a:pt x="778" y="9"/>
                </a:lnTo>
                <a:lnTo>
                  <a:pt x="780" y="8"/>
                </a:lnTo>
                <a:lnTo>
                  <a:pt x="782" y="7"/>
                </a:lnTo>
                <a:lnTo>
                  <a:pt x="784" y="5"/>
                </a:lnTo>
                <a:lnTo>
                  <a:pt x="786" y="4"/>
                </a:lnTo>
                <a:lnTo>
                  <a:pt x="788" y="3"/>
                </a:lnTo>
                <a:lnTo>
                  <a:pt x="790" y="2"/>
                </a:lnTo>
                <a:lnTo>
                  <a:pt x="792" y="1"/>
                </a:lnTo>
                <a:lnTo>
                  <a:pt x="794" y="0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49" name="Freeform 153">
            <a:extLst>
              <a:ext uri="{FF2B5EF4-FFF2-40B4-BE49-F238E27FC236}">
                <a16:creationId xmlns:a16="http://schemas.microsoft.com/office/drawing/2014/main" id="{BCD49C63-2627-142E-CD54-E41CCC2DD888}"/>
              </a:ext>
            </a:extLst>
          </p:cNvPr>
          <p:cNvSpPr>
            <a:spLocks/>
          </p:cNvSpPr>
          <p:nvPr/>
        </p:nvSpPr>
        <p:spPr bwMode="auto">
          <a:xfrm flipH="1" flipV="1">
            <a:off x="4273398" y="3552384"/>
            <a:ext cx="3457890" cy="2416679"/>
          </a:xfrm>
          <a:custGeom>
            <a:avLst/>
            <a:gdLst>
              <a:gd name="T0" fmla="*/ 23 w 794"/>
              <a:gd name="T1" fmla="*/ 1650 h 466"/>
              <a:gd name="T2" fmla="*/ 49 w 794"/>
              <a:gd name="T3" fmla="*/ 1621 h 466"/>
              <a:gd name="T4" fmla="*/ 75 w 794"/>
              <a:gd name="T5" fmla="*/ 1592 h 466"/>
              <a:gd name="T6" fmla="*/ 101 w 794"/>
              <a:gd name="T7" fmla="*/ 1564 h 466"/>
              <a:gd name="T8" fmla="*/ 128 w 794"/>
              <a:gd name="T9" fmla="*/ 1531 h 466"/>
              <a:gd name="T10" fmla="*/ 154 w 794"/>
              <a:gd name="T11" fmla="*/ 1502 h 466"/>
              <a:gd name="T12" fmla="*/ 180 w 794"/>
              <a:gd name="T13" fmla="*/ 1474 h 466"/>
              <a:gd name="T14" fmla="*/ 206 w 794"/>
              <a:gd name="T15" fmla="*/ 1445 h 466"/>
              <a:gd name="T16" fmla="*/ 233 w 794"/>
              <a:gd name="T17" fmla="*/ 1413 h 466"/>
              <a:gd name="T18" fmla="*/ 259 w 794"/>
              <a:gd name="T19" fmla="*/ 1384 h 466"/>
              <a:gd name="T20" fmla="*/ 285 w 794"/>
              <a:gd name="T21" fmla="*/ 1355 h 466"/>
              <a:gd name="T22" fmla="*/ 312 w 794"/>
              <a:gd name="T23" fmla="*/ 1326 h 466"/>
              <a:gd name="T24" fmla="*/ 338 w 794"/>
              <a:gd name="T25" fmla="*/ 1298 h 466"/>
              <a:gd name="T26" fmla="*/ 364 w 794"/>
              <a:gd name="T27" fmla="*/ 1265 h 466"/>
              <a:gd name="T28" fmla="*/ 390 w 794"/>
              <a:gd name="T29" fmla="*/ 1236 h 466"/>
              <a:gd name="T30" fmla="*/ 417 w 794"/>
              <a:gd name="T31" fmla="*/ 1208 h 466"/>
              <a:gd name="T32" fmla="*/ 443 w 794"/>
              <a:gd name="T33" fmla="*/ 1179 h 466"/>
              <a:gd name="T34" fmla="*/ 469 w 794"/>
              <a:gd name="T35" fmla="*/ 1147 h 466"/>
              <a:gd name="T36" fmla="*/ 495 w 794"/>
              <a:gd name="T37" fmla="*/ 1118 h 466"/>
              <a:gd name="T38" fmla="*/ 522 w 794"/>
              <a:gd name="T39" fmla="*/ 1089 h 466"/>
              <a:gd name="T40" fmla="*/ 548 w 794"/>
              <a:gd name="T41" fmla="*/ 1060 h 466"/>
              <a:gd name="T42" fmla="*/ 574 w 794"/>
              <a:gd name="T43" fmla="*/ 1028 h 466"/>
              <a:gd name="T44" fmla="*/ 601 w 794"/>
              <a:gd name="T45" fmla="*/ 999 h 466"/>
              <a:gd name="T46" fmla="*/ 627 w 794"/>
              <a:gd name="T47" fmla="*/ 970 h 466"/>
              <a:gd name="T48" fmla="*/ 653 w 794"/>
              <a:gd name="T49" fmla="*/ 942 h 466"/>
              <a:gd name="T50" fmla="*/ 679 w 794"/>
              <a:gd name="T51" fmla="*/ 913 h 466"/>
              <a:gd name="T52" fmla="*/ 706 w 794"/>
              <a:gd name="T53" fmla="*/ 881 h 466"/>
              <a:gd name="T54" fmla="*/ 732 w 794"/>
              <a:gd name="T55" fmla="*/ 852 h 466"/>
              <a:gd name="T56" fmla="*/ 758 w 794"/>
              <a:gd name="T57" fmla="*/ 823 h 466"/>
              <a:gd name="T58" fmla="*/ 784 w 794"/>
              <a:gd name="T59" fmla="*/ 794 h 466"/>
              <a:gd name="T60" fmla="*/ 811 w 794"/>
              <a:gd name="T61" fmla="*/ 762 h 466"/>
              <a:gd name="T62" fmla="*/ 837 w 794"/>
              <a:gd name="T63" fmla="*/ 733 h 466"/>
              <a:gd name="T64" fmla="*/ 863 w 794"/>
              <a:gd name="T65" fmla="*/ 705 h 466"/>
              <a:gd name="T66" fmla="*/ 889 w 794"/>
              <a:gd name="T67" fmla="*/ 676 h 466"/>
              <a:gd name="T68" fmla="*/ 916 w 794"/>
              <a:gd name="T69" fmla="*/ 643 h 466"/>
              <a:gd name="T70" fmla="*/ 942 w 794"/>
              <a:gd name="T71" fmla="*/ 615 h 466"/>
              <a:gd name="T72" fmla="*/ 968 w 794"/>
              <a:gd name="T73" fmla="*/ 586 h 466"/>
              <a:gd name="T74" fmla="*/ 995 w 794"/>
              <a:gd name="T75" fmla="*/ 557 h 466"/>
              <a:gd name="T76" fmla="*/ 1021 w 794"/>
              <a:gd name="T77" fmla="*/ 528 h 466"/>
              <a:gd name="T78" fmla="*/ 1047 w 794"/>
              <a:gd name="T79" fmla="*/ 496 h 466"/>
              <a:gd name="T80" fmla="*/ 1073 w 794"/>
              <a:gd name="T81" fmla="*/ 467 h 466"/>
              <a:gd name="T82" fmla="*/ 1100 w 794"/>
              <a:gd name="T83" fmla="*/ 439 h 466"/>
              <a:gd name="T84" fmla="*/ 1126 w 794"/>
              <a:gd name="T85" fmla="*/ 410 h 466"/>
              <a:gd name="T86" fmla="*/ 1152 w 794"/>
              <a:gd name="T87" fmla="*/ 377 h 466"/>
              <a:gd name="T88" fmla="*/ 1178 w 794"/>
              <a:gd name="T89" fmla="*/ 349 h 466"/>
              <a:gd name="T90" fmla="*/ 1205 w 794"/>
              <a:gd name="T91" fmla="*/ 320 h 466"/>
              <a:gd name="T92" fmla="*/ 1231 w 794"/>
              <a:gd name="T93" fmla="*/ 291 h 466"/>
              <a:gd name="T94" fmla="*/ 1257 w 794"/>
              <a:gd name="T95" fmla="*/ 262 h 466"/>
              <a:gd name="T96" fmla="*/ 1284 w 794"/>
              <a:gd name="T97" fmla="*/ 230 h 466"/>
              <a:gd name="T98" fmla="*/ 1310 w 794"/>
              <a:gd name="T99" fmla="*/ 201 h 466"/>
              <a:gd name="T100" fmla="*/ 1336 w 794"/>
              <a:gd name="T101" fmla="*/ 173 h 466"/>
              <a:gd name="T102" fmla="*/ 1362 w 794"/>
              <a:gd name="T103" fmla="*/ 144 h 466"/>
              <a:gd name="T104" fmla="*/ 1389 w 794"/>
              <a:gd name="T105" fmla="*/ 111 h 466"/>
              <a:gd name="T106" fmla="*/ 1415 w 794"/>
              <a:gd name="T107" fmla="*/ 83 h 466"/>
              <a:gd name="T108" fmla="*/ 1441 w 794"/>
              <a:gd name="T109" fmla="*/ 54 h 466"/>
              <a:gd name="T110" fmla="*/ 1467 w 794"/>
              <a:gd name="T111" fmla="*/ 25 h 46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94"/>
              <a:gd name="T169" fmla="*/ 0 h 466"/>
              <a:gd name="T170" fmla="*/ 794 w 794"/>
              <a:gd name="T171" fmla="*/ 466 h 46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94" h="466">
                <a:moveTo>
                  <a:pt x="0" y="466"/>
                </a:moveTo>
                <a:lnTo>
                  <a:pt x="2" y="465"/>
                </a:lnTo>
                <a:lnTo>
                  <a:pt x="4" y="464"/>
                </a:lnTo>
                <a:lnTo>
                  <a:pt x="6" y="463"/>
                </a:lnTo>
                <a:lnTo>
                  <a:pt x="8" y="462"/>
                </a:lnTo>
                <a:lnTo>
                  <a:pt x="10" y="460"/>
                </a:lnTo>
                <a:lnTo>
                  <a:pt x="12" y="459"/>
                </a:lnTo>
                <a:lnTo>
                  <a:pt x="14" y="458"/>
                </a:lnTo>
                <a:lnTo>
                  <a:pt x="16" y="457"/>
                </a:lnTo>
                <a:lnTo>
                  <a:pt x="18" y="456"/>
                </a:lnTo>
                <a:lnTo>
                  <a:pt x="20" y="455"/>
                </a:lnTo>
                <a:lnTo>
                  <a:pt x="22" y="453"/>
                </a:lnTo>
                <a:lnTo>
                  <a:pt x="24" y="452"/>
                </a:lnTo>
                <a:lnTo>
                  <a:pt x="26" y="451"/>
                </a:lnTo>
                <a:lnTo>
                  <a:pt x="28" y="450"/>
                </a:lnTo>
                <a:lnTo>
                  <a:pt x="30" y="449"/>
                </a:lnTo>
                <a:lnTo>
                  <a:pt x="32" y="448"/>
                </a:lnTo>
                <a:lnTo>
                  <a:pt x="34" y="446"/>
                </a:lnTo>
                <a:lnTo>
                  <a:pt x="36" y="445"/>
                </a:lnTo>
                <a:lnTo>
                  <a:pt x="38" y="444"/>
                </a:lnTo>
                <a:lnTo>
                  <a:pt x="40" y="443"/>
                </a:lnTo>
                <a:lnTo>
                  <a:pt x="42" y="442"/>
                </a:lnTo>
                <a:lnTo>
                  <a:pt x="44" y="441"/>
                </a:lnTo>
                <a:lnTo>
                  <a:pt x="46" y="439"/>
                </a:lnTo>
                <a:lnTo>
                  <a:pt x="48" y="438"/>
                </a:lnTo>
                <a:lnTo>
                  <a:pt x="50" y="437"/>
                </a:lnTo>
                <a:lnTo>
                  <a:pt x="52" y="436"/>
                </a:lnTo>
                <a:lnTo>
                  <a:pt x="54" y="435"/>
                </a:lnTo>
                <a:lnTo>
                  <a:pt x="56" y="433"/>
                </a:lnTo>
                <a:lnTo>
                  <a:pt x="58" y="432"/>
                </a:lnTo>
                <a:lnTo>
                  <a:pt x="60" y="431"/>
                </a:lnTo>
                <a:lnTo>
                  <a:pt x="62" y="430"/>
                </a:lnTo>
                <a:lnTo>
                  <a:pt x="64" y="429"/>
                </a:lnTo>
                <a:lnTo>
                  <a:pt x="66" y="428"/>
                </a:lnTo>
                <a:lnTo>
                  <a:pt x="68" y="426"/>
                </a:lnTo>
                <a:lnTo>
                  <a:pt x="70" y="425"/>
                </a:lnTo>
                <a:lnTo>
                  <a:pt x="72" y="424"/>
                </a:lnTo>
                <a:lnTo>
                  <a:pt x="74" y="423"/>
                </a:lnTo>
                <a:lnTo>
                  <a:pt x="76" y="422"/>
                </a:lnTo>
                <a:lnTo>
                  <a:pt x="78" y="421"/>
                </a:lnTo>
                <a:lnTo>
                  <a:pt x="80" y="419"/>
                </a:lnTo>
                <a:lnTo>
                  <a:pt x="82" y="418"/>
                </a:lnTo>
                <a:lnTo>
                  <a:pt x="84" y="417"/>
                </a:lnTo>
                <a:lnTo>
                  <a:pt x="86" y="416"/>
                </a:lnTo>
                <a:lnTo>
                  <a:pt x="88" y="415"/>
                </a:lnTo>
                <a:lnTo>
                  <a:pt x="90" y="413"/>
                </a:lnTo>
                <a:lnTo>
                  <a:pt x="92" y="412"/>
                </a:lnTo>
                <a:lnTo>
                  <a:pt x="94" y="411"/>
                </a:lnTo>
                <a:lnTo>
                  <a:pt x="96" y="410"/>
                </a:lnTo>
                <a:lnTo>
                  <a:pt x="98" y="409"/>
                </a:lnTo>
                <a:lnTo>
                  <a:pt x="100" y="408"/>
                </a:lnTo>
                <a:lnTo>
                  <a:pt x="102" y="406"/>
                </a:lnTo>
                <a:lnTo>
                  <a:pt x="104" y="405"/>
                </a:lnTo>
                <a:lnTo>
                  <a:pt x="106" y="404"/>
                </a:lnTo>
                <a:lnTo>
                  <a:pt x="108" y="403"/>
                </a:lnTo>
                <a:lnTo>
                  <a:pt x="110" y="402"/>
                </a:lnTo>
                <a:lnTo>
                  <a:pt x="112" y="401"/>
                </a:lnTo>
                <a:lnTo>
                  <a:pt x="114" y="399"/>
                </a:lnTo>
                <a:lnTo>
                  <a:pt x="116" y="398"/>
                </a:lnTo>
                <a:lnTo>
                  <a:pt x="118" y="397"/>
                </a:lnTo>
                <a:lnTo>
                  <a:pt x="120" y="396"/>
                </a:lnTo>
                <a:lnTo>
                  <a:pt x="122" y="395"/>
                </a:lnTo>
                <a:lnTo>
                  <a:pt x="124" y="393"/>
                </a:lnTo>
                <a:lnTo>
                  <a:pt x="126" y="392"/>
                </a:lnTo>
                <a:lnTo>
                  <a:pt x="128" y="391"/>
                </a:lnTo>
                <a:lnTo>
                  <a:pt x="130" y="390"/>
                </a:lnTo>
                <a:lnTo>
                  <a:pt x="132" y="389"/>
                </a:lnTo>
                <a:lnTo>
                  <a:pt x="134" y="388"/>
                </a:lnTo>
                <a:lnTo>
                  <a:pt x="136" y="386"/>
                </a:lnTo>
                <a:lnTo>
                  <a:pt x="138" y="385"/>
                </a:lnTo>
                <a:lnTo>
                  <a:pt x="140" y="384"/>
                </a:lnTo>
                <a:lnTo>
                  <a:pt x="142" y="383"/>
                </a:lnTo>
                <a:lnTo>
                  <a:pt x="144" y="382"/>
                </a:lnTo>
                <a:lnTo>
                  <a:pt x="146" y="381"/>
                </a:lnTo>
                <a:lnTo>
                  <a:pt x="148" y="379"/>
                </a:lnTo>
                <a:lnTo>
                  <a:pt x="150" y="378"/>
                </a:lnTo>
                <a:lnTo>
                  <a:pt x="152" y="377"/>
                </a:lnTo>
                <a:lnTo>
                  <a:pt x="154" y="376"/>
                </a:lnTo>
                <a:lnTo>
                  <a:pt x="156" y="375"/>
                </a:lnTo>
                <a:lnTo>
                  <a:pt x="158" y="373"/>
                </a:lnTo>
                <a:lnTo>
                  <a:pt x="160" y="372"/>
                </a:lnTo>
                <a:lnTo>
                  <a:pt x="162" y="371"/>
                </a:lnTo>
                <a:lnTo>
                  <a:pt x="164" y="370"/>
                </a:lnTo>
                <a:lnTo>
                  <a:pt x="166" y="369"/>
                </a:lnTo>
                <a:lnTo>
                  <a:pt x="168" y="368"/>
                </a:lnTo>
                <a:lnTo>
                  <a:pt x="170" y="366"/>
                </a:lnTo>
                <a:lnTo>
                  <a:pt x="172" y="365"/>
                </a:lnTo>
                <a:lnTo>
                  <a:pt x="174" y="364"/>
                </a:lnTo>
                <a:lnTo>
                  <a:pt x="176" y="363"/>
                </a:lnTo>
                <a:lnTo>
                  <a:pt x="178" y="362"/>
                </a:lnTo>
                <a:lnTo>
                  <a:pt x="180" y="361"/>
                </a:lnTo>
                <a:lnTo>
                  <a:pt x="182" y="359"/>
                </a:lnTo>
                <a:lnTo>
                  <a:pt x="184" y="358"/>
                </a:lnTo>
                <a:lnTo>
                  <a:pt x="186" y="357"/>
                </a:lnTo>
                <a:lnTo>
                  <a:pt x="188" y="356"/>
                </a:lnTo>
                <a:lnTo>
                  <a:pt x="190" y="355"/>
                </a:lnTo>
                <a:lnTo>
                  <a:pt x="192" y="354"/>
                </a:lnTo>
                <a:lnTo>
                  <a:pt x="194" y="352"/>
                </a:lnTo>
                <a:lnTo>
                  <a:pt x="196" y="351"/>
                </a:lnTo>
                <a:lnTo>
                  <a:pt x="198" y="350"/>
                </a:lnTo>
                <a:lnTo>
                  <a:pt x="200" y="349"/>
                </a:lnTo>
                <a:lnTo>
                  <a:pt x="202" y="348"/>
                </a:lnTo>
                <a:lnTo>
                  <a:pt x="204" y="346"/>
                </a:lnTo>
                <a:lnTo>
                  <a:pt x="206" y="345"/>
                </a:lnTo>
                <a:lnTo>
                  <a:pt x="208" y="344"/>
                </a:lnTo>
                <a:lnTo>
                  <a:pt x="210" y="343"/>
                </a:lnTo>
                <a:lnTo>
                  <a:pt x="212" y="342"/>
                </a:lnTo>
                <a:lnTo>
                  <a:pt x="214" y="341"/>
                </a:lnTo>
                <a:lnTo>
                  <a:pt x="216" y="339"/>
                </a:lnTo>
                <a:lnTo>
                  <a:pt x="218" y="338"/>
                </a:lnTo>
                <a:lnTo>
                  <a:pt x="220" y="337"/>
                </a:lnTo>
                <a:lnTo>
                  <a:pt x="222" y="336"/>
                </a:lnTo>
                <a:lnTo>
                  <a:pt x="224" y="335"/>
                </a:lnTo>
                <a:lnTo>
                  <a:pt x="226" y="334"/>
                </a:lnTo>
                <a:lnTo>
                  <a:pt x="228" y="332"/>
                </a:lnTo>
                <a:lnTo>
                  <a:pt x="230" y="331"/>
                </a:lnTo>
                <a:lnTo>
                  <a:pt x="232" y="330"/>
                </a:lnTo>
                <a:lnTo>
                  <a:pt x="234" y="329"/>
                </a:lnTo>
                <a:lnTo>
                  <a:pt x="236" y="328"/>
                </a:lnTo>
                <a:lnTo>
                  <a:pt x="238" y="326"/>
                </a:lnTo>
                <a:lnTo>
                  <a:pt x="240" y="325"/>
                </a:lnTo>
                <a:lnTo>
                  <a:pt x="242" y="324"/>
                </a:lnTo>
                <a:lnTo>
                  <a:pt x="244" y="323"/>
                </a:lnTo>
                <a:lnTo>
                  <a:pt x="246" y="322"/>
                </a:lnTo>
                <a:lnTo>
                  <a:pt x="248" y="321"/>
                </a:lnTo>
                <a:lnTo>
                  <a:pt x="250" y="319"/>
                </a:lnTo>
                <a:lnTo>
                  <a:pt x="252" y="318"/>
                </a:lnTo>
                <a:lnTo>
                  <a:pt x="254" y="317"/>
                </a:lnTo>
                <a:lnTo>
                  <a:pt x="256" y="316"/>
                </a:lnTo>
                <a:lnTo>
                  <a:pt x="258" y="315"/>
                </a:lnTo>
                <a:lnTo>
                  <a:pt x="260" y="314"/>
                </a:lnTo>
                <a:lnTo>
                  <a:pt x="262" y="312"/>
                </a:lnTo>
                <a:lnTo>
                  <a:pt x="264" y="311"/>
                </a:lnTo>
                <a:lnTo>
                  <a:pt x="266" y="310"/>
                </a:lnTo>
                <a:lnTo>
                  <a:pt x="268" y="309"/>
                </a:lnTo>
                <a:lnTo>
                  <a:pt x="270" y="308"/>
                </a:lnTo>
                <a:lnTo>
                  <a:pt x="272" y="306"/>
                </a:lnTo>
                <a:lnTo>
                  <a:pt x="274" y="305"/>
                </a:lnTo>
                <a:lnTo>
                  <a:pt x="276" y="304"/>
                </a:lnTo>
                <a:lnTo>
                  <a:pt x="278" y="303"/>
                </a:lnTo>
                <a:lnTo>
                  <a:pt x="280" y="302"/>
                </a:lnTo>
                <a:lnTo>
                  <a:pt x="282" y="301"/>
                </a:lnTo>
                <a:lnTo>
                  <a:pt x="284" y="299"/>
                </a:lnTo>
                <a:lnTo>
                  <a:pt x="286" y="298"/>
                </a:lnTo>
                <a:lnTo>
                  <a:pt x="288" y="297"/>
                </a:lnTo>
                <a:lnTo>
                  <a:pt x="290" y="296"/>
                </a:lnTo>
                <a:lnTo>
                  <a:pt x="292" y="295"/>
                </a:lnTo>
                <a:lnTo>
                  <a:pt x="294" y="294"/>
                </a:lnTo>
                <a:lnTo>
                  <a:pt x="296" y="292"/>
                </a:lnTo>
                <a:lnTo>
                  <a:pt x="298" y="291"/>
                </a:lnTo>
                <a:lnTo>
                  <a:pt x="300" y="290"/>
                </a:lnTo>
                <a:lnTo>
                  <a:pt x="302" y="289"/>
                </a:lnTo>
                <a:lnTo>
                  <a:pt x="304" y="288"/>
                </a:lnTo>
                <a:lnTo>
                  <a:pt x="306" y="286"/>
                </a:lnTo>
                <a:lnTo>
                  <a:pt x="308" y="285"/>
                </a:lnTo>
                <a:lnTo>
                  <a:pt x="310" y="284"/>
                </a:lnTo>
                <a:lnTo>
                  <a:pt x="312" y="283"/>
                </a:lnTo>
                <a:lnTo>
                  <a:pt x="314" y="282"/>
                </a:lnTo>
                <a:lnTo>
                  <a:pt x="316" y="281"/>
                </a:lnTo>
                <a:lnTo>
                  <a:pt x="318" y="279"/>
                </a:lnTo>
                <a:lnTo>
                  <a:pt x="320" y="278"/>
                </a:lnTo>
                <a:lnTo>
                  <a:pt x="322" y="277"/>
                </a:lnTo>
                <a:lnTo>
                  <a:pt x="324" y="276"/>
                </a:lnTo>
                <a:lnTo>
                  <a:pt x="326" y="275"/>
                </a:lnTo>
                <a:lnTo>
                  <a:pt x="328" y="274"/>
                </a:lnTo>
                <a:lnTo>
                  <a:pt x="330" y="272"/>
                </a:lnTo>
                <a:lnTo>
                  <a:pt x="332" y="271"/>
                </a:lnTo>
                <a:lnTo>
                  <a:pt x="334" y="270"/>
                </a:lnTo>
                <a:lnTo>
                  <a:pt x="336" y="269"/>
                </a:lnTo>
                <a:lnTo>
                  <a:pt x="338" y="268"/>
                </a:lnTo>
                <a:lnTo>
                  <a:pt x="340" y="267"/>
                </a:lnTo>
                <a:lnTo>
                  <a:pt x="342" y="265"/>
                </a:lnTo>
                <a:lnTo>
                  <a:pt x="344" y="264"/>
                </a:lnTo>
                <a:lnTo>
                  <a:pt x="346" y="263"/>
                </a:lnTo>
                <a:lnTo>
                  <a:pt x="348" y="262"/>
                </a:lnTo>
                <a:lnTo>
                  <a:pt x="350" y="261"/>
                </a:lnTo>
                <a:lnTo>
                  <a:pt x="352" y="259"/>
                </a:lnTo>
                <a:lnTo>
                  <a:pt x="354" y="258"/>
                </a:lnTo>
                <a:lnTo>
                  <a:pt x="356" y="257"/>
                </a:lnTo>
                <a:lnTo>
                  <a:pt x="358" y="256"/>
                </a:lnTo>
                <a:lnTo>
                  <a:pt x="360" y="255"/>
                </a:lnTo>
                <a:lnTo>
                  <a:pt x="362" y="254"/>
                </a:lnTo>
                <a:lnTo>
                  <a:pt x="364" y="252"/>
                </a:lnTo>
                <a:lnTo>
                  <a:pt x="366" y="251"/>
                </a:lnTo>
                <a:lnTo>
                  <a:pt x="368" y="250"/>
                </a:lnTo>
                <a:lnTo>
                  <a:pt x="370" y="249"/>
                </a:lnTo>
                <a:lnTo>
                  <a:pt x="372" y="248"/>
                </a:lnTo>
                <a:lnTo>
                  <a:pt x="374" y="247"/>
                </a:lnTo>
                <a:lnTo>
                  <a:pt x="376" y="245"/>
                </a:lnTo>
                <a:lnTo>
                  <a:pt x="378" y="244"/>
                </a:lnTo>
                <a:lnTo>
                  <a:pt x="380" y="243"/>
                </a:lnTo>
                <a:lnTo>
                  <a:pt x="382" y="242"/>
                </a:lnTo>
                <a:lnTo>
                  <a:pt x="384" y="241"/>
                </a:lnTo>
                <a:lnTo>
                  <a:pt x="386" y="239"/>
                </a:lnTo>
                <a:lnTo>
                  <a:pt x="388" y="238"/>
                </a:lnTo>
                <a:lnTo>
                  <a:pt x="390" y="237"/>
                </a:lnTo>
                <a:lnTo>
                  <a:pt x="392" y="236"/>
                </a:lnTo>
                <a:lnTo>
                  <a:pt x="394" y="235"/>
                </a:lnTo>
                <a:lnTo>
                  <a:pt x="396" y="234"/>
                </a:lnTo>
                <a:lnTo>
                  <a:pt x="398" y="232"/>
                </a:lnTo>
                <a:lnTo>
                  <a:pt x="400" y="231"/>
                </a:lnTo>
                <a:lnTo>
                  <a:pt x="402" y="230"/>
                </a:lnTo>
                <a:lnTo>
                  <a:pt x="404" y="229"/>
                </a:lnTo>
                <a:lnTo>
                  <a:pt x="406" y="228"/>
                </a:lnTo>
                <a:lnTo>
                  <a:pt x="408" y="227"/>
                </a:lnTo>
                <a:lnTo>
                  <a:pt x="410" y="225"/>
                </a:lnTo>
                <a:lnTo>
                  <a:pt x="412" y="224"/>
                </a:lnTo>
                <a:lnTo>
                  <a:pt x="414" y="223"/>
                </a:lnTo>
                <a:lnTo>
                  <a:pt x="416" y="222"/>
                </a:lnTo>
                <a:lnTo>
                  <a:pt x="418" y="221"/>
                </a:lnTo>
                <a:lnTo>
                  <a:pt x="420" y="219"/>
                </a:lnTo>
                <a:lnTo>
                  <a:pt x="422" y="218"/>
                </a:lnTo>
                <a:lnTo>
                  <a:pt x="424" y="217"/>
                </a:lnTo>
                <a:lnTo>
                  <a:pt x="426" y="216"/>
                </a:lnTo>
                <a:lnTo>
                  <a:pt x="428" y="215"/>
                </a:lnTo>
                <a:lnTo>
                  <a:pt x="430" y="214"/>
                </a:lnTo>
                <a:lnTo>
                  <a:pt x="432" y="212"/>
                </a:lnTo>
                <a:lnTo>
                  <a:pt x="434" y="211"/>
                </a:lnTo>
                <a:lnTo>
                  <a:pt x="436" y="210"/>
                </a:lnTo>
                <a:lnTo>
                  <a:pt x="438" y="209"/>
                </a:lnTo>
                <a:lnTo>
                  <a:pt x="440" y="208"/>
                </a:lnTo>
                <a:lnTo>
                  <a:pt x="442" y="207"/>
                </a:lnTo>
                <a:lnTo>
                  <a:pt x="444" y="205"/>
                </a:lnTo>
                <a:lnTo>
                  <a:pt x="446" y="204"/>
                </a:lnTo>
                <a:lnTo>
                  <a:pt x="448" y="203"/>
                </a:lnTo>
                <a:lnTo>
                  <a:pt x="450" y="202"/>
                </a:lnTo>
                <a:lnTo>
                  <a:pt x="452" y="201"/>
                </a:lnTo>
                <a:lnTo>
                  <a:pt x="454" y="199"/>
                </a:lnTo>
                <a:lnTo>
                  <a:pt x="456" y="198"/>
                </a:lnTo>
                <a:lnTo>
                  <a:pt x="458" y="197"/>
                </a:lnTo>
                <a:lnTo>
                  <a:pt x="460" y="196"/>
                </a:lnTo>
                <a:lnTo>
                  <a:pt x="462" y="195"/>
                </a:lnTo>
                <a:lnTo>
                  <a:pt x="464" y="194"/>
                </a:lnTo>
                <a:lnTo>
                  <a:pt x="466" y="192"/>
                </a:lnTo>
                <a:lnTo>
                  <a:pt x="468" y="191"/>
                </a:lnTo>
                <a:lnTo>
                  <a:pt x="470" y="190"/>
                </a:lnTo>
                <a:lnTo>
                  <a:pt x="472" y="189"/>
                </a:lnTo>
                <a:lnTo>
                  <a:pt x="474" y="188"/>
                </a:lnTo>
                <a:lnTo>
                  <a:pt x="476" y="187"/>
                </a:lnTo>
                <a:lnTo>
                  <a:pt x="478" y="185"/>
                </a:lnTo>
                <a:lnTo>
                  <a:pt x="480" y="184"/>
                </a:lnTo>
                <a:lnTo>
                  <a:pt x="482" y="183"/>
                </a:lnTo>
                <a:lnTo>
                  <a:pt x="484" y="182"/>
                </a:lnTo>
                <a:lnTo>
                  <a:pt x="486" y="181"/>
                </a:lnTo>
                <a:lnTo>
                  <a:pt x="488" y="179"/>
                </a:lnTo>
                <a:lnTo>
                  <a:pt x="490" y="178"/>
                </a:lnTo>
                <a:lnTo>
                  <a:pt x="492" y="177"/>
                </a:lnTo>
                <a:lnTo>
                  <a:pt x="494" y="176"/>
                </a:lnTo>
                <a:lnTo>
                  <a:pt x="496" y="175"/>
                </a:lnTo>
                <a:lnTo>
                  <a:pt x="498" y="174"/>
                </a:lnTo>
                <a:lnTo>
                  <a:pt x="500" y="172"/>
                </a:lnTo>
                <a:lnTo>
                  <a:pt x="502" y="171"/>
                </a:lnTo>
                <a:lnTo>
                  <a:pt x="504" y="170"/>
                </a:lnTo>
                <a:lnTo>
                  <a:pt x="506" y="169"/>
                </a:lnTo>
                <a:lnTo>
                  <a:pt x="508" y="168"/>
                </a:lnTo>
                <a:lnTo>
                  <a:pt x="510" y="167"/>
                </a:lnTo>
                <a:lnTo>
                  <a:pt x="512" y="165"/>
                </a:lnTo>
                <a:lnTo>
                  <a:pt x="514" y="164"/>
                </a:lnTo>
                <a:lnTo>
                  <a:pt x="516" y="163"/>
                </a:lnTo>
                <a:lnTo>
                  <a:pt x="518" y="162"/>
                </a:lnTo>
                <a:lnTo>
                  <a:pt x="520" y="161"/>
                </a:lnTo>
                <a:lnTo>
                  <a:pt x="522" y="160"/>
                </a:lnTo>
                <a:lnTo>
                  <a:pt x="524" y="158"/>
                </a:lnTo>
                <a:lnTo>
                  <a:pt x="526" y="157"/>
                </a:lnTo>
                <a:lnTo>
                  <a:pt x="528" y="156"/>
                </a:lnTo>
                <a:lnTo>
                  <a:pt x="530" y="155"/>
                </a:lnTo>
                <a:lnTo>
                  <a:pt x="532" y="154"/>
                </a:lnTo>
                <a:lnTo>
                  <a:pt x="534" y="152"/>
                </a:lnTo>
                <a:lnTo>
                  <a:pt x="536" y="151"/>
                </a:lnTo>
                <a:lnTo>
                  <a:pt x="538" y="150"/>
                </a:lnTo>
                <a:lnTo>
                  <a:pt x="540" y="149"/>
                </a:lnTo>
                <a:lnTo>
                  <a:pt x="542" y="148"/>
                </a:lnTo>
                <a:lnTo>
                  <a:pt x="544" y="147"/>
                </a:lnTo>
                <a:lnTo>
                  <a:pt x="546" y="145"/>
                </a:lnTo>
                <a:lnTo>
                  <a:pt x="548" y="144"/>
                </a:lnTo>
                <a:lnTo>
                  <a:pt x="550" y="143"/>
                </a:lnTo>
                <a:lnTo>
                  <a:pt x="552" y="142"/>
                </a:lnTo>
                <a:lnTo>
                  <a:pt x="554" y="141"/>
                </a:lnTo>
                <a:lnTo>
                  <a:pt x="556" y="140"/>
                </a:lnTo>
                <a:lnTo>
                  <a:pt x="558" y="138"/>
                </a:lnTo>
                <a:lnTo>
                  <a:pt x="560" y="137"/>
                </a:lnTo>
                <a:lnTo>
                  <a:pt x="562" y="136"/>
                </a:lnTo>
                <a:lnTo>
                  <a:pt x="564" y="135"/>
                </a:lnTo>
                <a:lnTo>
                  <a:pt x="566" y="134"/>
                </a:lnTo>
                <a:lnTo>
                  <a:pt x="568" y="132"/>
                </a:lnTo>
                <a:lnTo>
                  <a:pt x="570" y="131"/>
                </a:lnTo>
                <a:lnTo>
                  <a:pt x="572" y="130"/>
                </a:lnTo>
                <a:lnTo>
                  <a:pt x="574" y="129"/>
                </a:lnTo>
                <a:lnTo>
                  <a:pt x="576" y="128"/>
                </a:lnTo>
                <a:lnTo>
                  <a:pt x="578" y="127"/>
                </a:lnTo>
                <a:lnTo>
                  <a:pt x="580" y="125"/>
                </a:lnTo>
                <a:lnTo>
                  <a:pt x="582" y="124"/>
                </a:lnTo>
                <a:lnTo>
                  <a:pt x="584" y="123"/>
                </a:lnTo>
                <a:lnTo>
                  <a:pt x="586" y="122"/>
                </a:lnTo>
                <a:lnTo>
                  <a:pt x="588" y="121"/>
                </a:lnTo>
                <a:lnTo>
                  <a:pt x="590" y="120"/>
                </a:lnTo>
                <a:lnTo>
                  <a:pt x="592" y="118"/>
                </a:lnTo>
                <a:lnTo>
                  <a:pt x="594" y="117"/>
                </a:lnTo>
                <a:lnTo>
                  <a:pt x="596" y="116"/>
                </a:lnTo>
                <a:lnTo>
                  <a:pt x="598" y="115"/>
                </a:lnTo>
                <a:lnTo>
                  <a:pt x="600" y="114"/>
                </a:lnTo>
                <a:lnTo>
                  <a:pt x="602" y="112"/>
                </a:lnTo>
                <a:lnTo>
                  <a:pt x="604" y="111"/>
                </a:lnTo>
                <a:lnTo>
                  <a:pt x="606" y="110"/>
                </a:lnTo>
                <a:lnTo>
                  <a:pt x="608" y="109"/>
                </a:lnTo>
                <a:lnTo>
                  <a:pt x="610" y="108"/>
                </a:lnTo>
                <a:lnTo>
                  <a:pt x="612" y="107"/>
                </a:lnTo>
                <a:lnTo>
                  <a:pt x="614" y="105"/>
                </a:lnTo>
                <a:lnTo>
                  <a:pt x="616" y="104"/>
                </a:lnTo>
                <a:lnTo>
                  <a:pt x="618" y="103"/>
                </a:lnTo>
                <a:lnTo>
                  <a:pt x="620" y="102"/>
                </a:lnTo>
                <a:lnTo>
                  <a:pt x="622" y="101"/>
                </a:lnTo>
                <a:lnTo>
                  <a:pt x="624" y="100"/>
                </a:lnTo>
                <a:lnTo>
                  <a:pt x="626" y="98"/>
                </a:lnTo>
                <a:lnTo>
                  <a:pt x="628" y="97"/>
                </a:lnTo>
                <a:lnTo>
                  <a:pt x="630" y="96"/>
                </a:lnTo>
                <a:lnTo>
                  <a:pt x="632" y="95"/>
                </a:lnTo>
                <a:lnTo>
                  <a:pt x="634" y="94"/>
                </a:lnTo>
                <a:lnTo>
                  <a:pt x="636" y="92"/>
                </a:lnTo>
                <a:lnTo>
                  <a:pt x="638" y="91"/>
                </a:lnTo>
                <a:lnTo>
                  <a:pt x="640" y="90"/>
                </a:lnTo>
                <a:lnTo>
                  <a:pt x="642" y="89"/>
                </a:lnTo>
                <a:lnTo>
                  <a:pt x="644" y="88"/>
                </a:lnTo>
                <a:lnTo>
                  <a:pt x="646" y="87"/>
                </a:lnTo>
                <a:lnTo>
                  <a:pt x="648" y="85"/>
                </a:lnTo>
                <a:lnTo>
                  <a:pt x="650" y="84"/>
                </a:lnTo>
                <a:lnTo>
                  <a:pt x="652" y="83"/>
                </a:lnTo>
                <a:lnTo>
                  <a:pt x="654" y="82"/>
                </a:lnTo>
                <a:lnTo>
                  <a:pt x="656" y="81"/>
                </a:lnTo>
                <a:lnTo>
                  <a:pt x="658" y="80"/>
                </a:lnTo>
                <a:lnTo>
                  <a:pt x="660" y="78"/>
                </a:lnTo>
                <a:lnTo>
                  <a:pt x="662" y="77"/>
                </a:lnTo>
                <a:lnTo>
                  <a:pt x="664" y="76"/>
                </a:lnTo>
                <a:lnTo>
                  <a:pt x="666" y="75"/>
                </a:lnTo>
                <a:lnTo>
                  <a:pt x="668" y="74"/>
                </a:lnTo>
                <a:lnTo>
                  <a:pt x="670" y="73"/>
                </a:lnTo>
                <a:lnTo>
                  <a:pt x="672" y="71"/>
                </a:lnTo>
                <a:lnTo>
                  <a:pt x="674" y="70"/>
                </a:lnTo>
                <a:lnTo>
                  <a:pt x="676" y="69"/>
                </a:lnTo>
                <a:lnTo>
                  <a:pt x="678" y="68"/>
                </a:lnTo>
                <a:lnTo>
                  <a:pt x="680" y="67"/>
                </a:lnTo>
                <a:lnTo>
                  <a:pt x="682" y="65"/>
                </a:lnTo>
                <a:lnTo>
                  <a:pt x="684" y="64"/>
                </a:lnTo>
                <a:lnTo>
                  <a:pt x="686" y="63"/>
                </a:lnTo>
                <a:lnTo>
                  <a:pt x="688" y="62"/>
                </a:lnTo>
                <a:lnTo>
                  <a:pt x="690" y="61"/>
                </a:lnTo>
                <a:lnTo>
                  <a:pt x="692" y="60"/>
                </a:lnTo>
                <a:lnTo>
                  <a:pt x="694" y="58"/>
                </a:lnTo>
                <a:lnTo>
                  <a:pt x="696" y="57"/>
                </a:lnTo>
                <a:lnTo>
                  <a:pt x="698" y="56"/>
                </a:lnTo>
                <a:lnTo>
                  <a:pt x="700" y="55"/>
                </a:lnTo>
                <a:lnTo>
                  <a:pt x="702" y="54"/>
                </a:lnTo>
                <a:lnTo>
                  <a:pt x="704" y="53"/>
                </a:lnTo>
                <a:lnTo>
                  <a:pt x="706" y="51"/>
                </a:lnTo>
                <a:lnTo>
                  <a:pt x="708" y="50"/>
                </a:lnTo>
                <a:lnTo>
                  <a:pt x="710" y="49"/>
                </a:lnTo>
                <a:lnTo>
                  <a:pt x="712" y="48"/>
                </a:lnTo>
                <a:lnTo>
                  <a:pt x="714" y="47"/>
                </a:lnTo>
                <a:lnTo>
                  <a:pt x="716" y="45"/>
                </a:lnTo>
                <a:lnTo>
                  <a:pt x="718" y="44"/>
                </a:lnTo>
                <a:lnTo>
                  <a:pt x="720" y="43"/>
                </a:lnTo>
                <a:lnTo>
                  <a:pt x="722" y="42"/>
                </a:lnTo>
                <a:lnTo>
                  <a:pt x="724" y="41"/>
                </a:lnTo>
                <a:lnTo>
                  <a:pt x="726" y="40"/>
                </a:lnTo>
                <a:lnTo>
                  <a:pt x="728" y="38"/>
                </a:lnTo>
                <a:lnTo>
                  <a:pt x="730" y="37"/>
                </a:lnTo>
                <a:lnTo>
                  <a:pt x="732" y="36"/>
                </a:lnTo>
                <a:lnTo>
                  <a:pt x="734" y="35"/>
                </a:lnTo>
                <a:lnTo>
                  <a:pt x="736" y="34"/>
                </a:lnTo>
                <a:lnTo>
                  <a:pt x="738" y="33"/>
                </a:lnTo>
                <a:lnTo>
                  <a:pt x="740" y="31"/>
                </a:lnTo>
                <a:lnTo>
                  <a:pt x="742" y="30"/>
                </a:lnTo>
                <a:lnTo>
                  <a:pt x="744" y="29"/>
                </a:lnTo>
                <a:lnTo>
                  <a:pt x="746" y="28"/>
                </a:lnTo>
                <a:lnTo>
                  <a:pt x="748" y="27"/>
                </a:lnTo>
                <a:lnTo>
                  <a:pt x="750" y="25"/>
                </a:lnTo>
                <a:lnTo>
                  <a:pt x="752" y="24"/>
                </a:lnTo>
                <a:lnTo>
                  <a:pt x="754" y="23"/>
                </a:lnTo>
                <a:lnTo>
                  <a:pt x="756" y="22"/>
                </a:lnTo>
                <a:lnTo>
                  <a:pt x="758" y="21"/>
                </a:lnTo>
                <a:lnTo>
                  <a:pt x="760" y="20"/>
                </a:lnTo>
                <a:lnTo>
                  <a:pt x="762" y="18"/>
                </a:lnTo>
                <a:lnTo>
                  <a:pt x="764" y="17"/>
                </a:lnTo>
                <a:lnTo>
                  <a:pt x="766" y="16"/>
                </a:lnTo>
                <a:lnTo>
                  <a:pt x="768" y="15"/>
                </a:lnTo>
                <a:lnTo>
                  <a:pt x="770" y="14"/>
                </a:lnTo>
                <a:lnTo>
                  <a:pt x="772" y="13"/>
                </a:lnTo>
                <a:lnTo>
                  <a:pt x="774" y="11"/>
                </a:lnTo>
                <a:lnTo>
                  <a:pt x="776" y="10"/>
                </a:lnTo>
                <a:lnTo>
                  <a:pt x="778" y="9"/>
                </a:lnTo>
                <a:lnTo>
                  <a:pt x="780" y="8"/>
                </a:lnTo>
                <a:lnTo>
                  <a:pt x="782" y="7"/>
                </a:lnTo>
                <a:lnTo>
                  <a:pt x="784" y="5"/>
                </a:lnTo>
                <a:lnTo>
                  <a:pt x="786" y="4"/>
                </a:lnTo>
                <a:lnTo>
                  <a:pt x="788" y="3"/>
                </a:lnTo>
                <a:lnTo>
                  <a:pt x="790" y="2"/>
                </a:lnTo>
                <a:lnTo>
                  <a:pt x="792" y="1"/>
                </a:lnTo>
                <a:lnTo>
                  <a:pt x="794" y="0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graphicFrame>
        <p:nvGraphicFramePr>
          <p:cNvPr id="351" name="Object 350">
            <a:extLst>
              <a:ext uri="{FF2B5EF4-FFF2-40B4-BE49-F238E27FC236}">
                <a16:creationId xmlns:a16="http://schemas.microsoft.com/office/drawing/2014/main" id="{DD5CDCD1-DEB3-45D8-9D03-E242A851AE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567647"/>
              </p:ext>
            </p:extLst>
          </p:nvPr>
        </p:nvGraphicFramePr>
        <p:xfrm>
          <a:off x="554600" y="660034"/>
          <a:ext cx="1679045" cy="546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291960" progId="Equation.DSMT4">
                  <p:embed/>
                </p:oleObj>
              </mc:Choice>
              <mc:Fallback>
                <p:oleObj name="Equation" r:id="rId4" imgW="901440" imgH="291960" progId="Equation.DSMT4">
                  <p:embed/>
                  <p:pic>
                    <p:nvPicPr>
                      <p:cNvPr id="351" name="Object 350">
                        <a:extLst>
                          <a:ext uri="{FF2B5EF4-FFF2-40B4-BE49-F238E27FC236}">
                            <a16:creationId xmlns:a16="http://schemas.microsoft.com/office/drawing/2014/main" id="{DD5CDCD1-DEB3-45D8-9D03-E242A851AE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4600" y="660034"/>
                        <a:ext cx="1679045" cy="546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2" name="Object 351">
            <a:extLst>
              <a:ext uri="{FF2B5EF4-FFF2-40B4-BE49-F238E27FC236}">
                <a16:creationId xmlns:a16="http://schemas.microsoft.com/office/drawing/2014/main" id="{ED6BE2D2-2650-4A3B-9CD5-43B746FE94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114231"/>
              </p:ext>
            </p:extLst>
          </p:nvPr>
        </p:nvGraphicFramePr>
        <p:xfrm>
          <a:off x="4240558" y="659181"/>
          <a:ext cx="21542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291960" progId="Equation.DSMT4">
                  <p:embed/>
                </p:oleObj>
              </mc:Choice>
              <mc:Fallback>
                <p:oleObj name="Equation" r:id="rId6" imgW="1155600" imgH="291960" progId="Equation.DSMT4">
                  <p:embed/>
                  <p:pic>
                    <p:nvPicPr>
                      <p:cNvPr id="352" name="Object 351">
                        <a:extLst>
                          <a:ext uri="{FF2B5EF4-FFF2-40B4-BE49-F238E27FC236}">
                            <a16:creationId xmlns:a16="http://schemas.microsoft.com/office/drawing/2014/main" id="{ED6BE2D2-2650-4A3B-9CD5-43B746FE9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40558" y="659181"/>
                        <a:ext cx="2154237" cy="547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" name="Object 352">
            <a:extLst>
              <a:ext uri="{FF2B5EF4-FFF2-40B4-BE49-F238E27FC236}">
                <a16:creationId xmlns:a16="http://schemas.microsoft.com/office/drawing/2014/main" id="{0E1FBEA7-8CA2-48AA-95AF-EBEAB67145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605721"/>
              </p:ext>
            </p:extLst>
          </p:nvPr>
        </p:nvGraphicFramePr>
        <p:xfrm>
          <a:off x="7713663" y="615950"/>
          <a:ext cx="234315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291960" progId="Equation.DSMT4">
                  <p:embed/>
                </p:oleObj>
              </mc:Choice>
              <mc:Fallback>
                <p:oleObj name="Equation" r:id="rId8" imgW="1257120" imgH="291960" progId="Equation.DSMT4">
                  <p:embed/>
                  <p:pic>
                    <p:nvPicPr>
                      <p:cNvPr id="353" name="Object 352">
                        <a:extLst>
                          <a:ext uri="{FF2B5EF4-FFF2-40B4-BE49-F238E27FC236}">
                            <a16:creationId xmlns:a16="http://schemas.microsoft.com/office/drawing/2014/main" id="{0E1FBEA7-8CA2-48AA-95AF-EBEAB67145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13663" y="615950"/>
                        <a:ext cx="2343150" cy="547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B96D3E35-71FE-41F8-8A95-B8C1C06DCBE7}"/>
              </a:ext>
            </a:extLst>
          </p:cNvPr>
          <p:cNvCxnSpPr/>
          <p:nvPr/>
        </p:nvCxnSpPr>
        <p:spPr>
          <a:xfrm flipV="1">
            <a:off x="8025431" y="3404832"/>
            <a:ext cx="3469637" cy="147301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4C82B32-D4D4-539A-0E94-449C71EFE195}"/>
              </a:ext>
            </a:extLst>
          </p:cNvPr>
          <p:cNvSpPr txBox="1"/>
          <p:nvPr/>
        </p:nvSpPr>
        <p:spPr>
          <a:xfrm>
            <a:off x="336178" y="1169613"/>
            <a:ext cx="866951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Since all 3 graphs are linear functions, the square root of each equation will be the top half of a sideways parabola</a:t>
            </a:r>
          </a:p>
        </p:txBody>
      </p: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3F633701-2027-C442-78D1-486D3150D71B}"/>
              </a:ext>
            </a:extLst>
          </p:cNvPr>
          <p:cNvCxnSpPr>
            <a:cxnSpLocks/>
          </p:cNvCxnSpPr>
          <p:nvPr/>
        </p:nvCxnSpPr>
        <p:spPr>
          <a:xfrm flipH="1" flipV="1">
            <a:off x="2709948" y="4521874"/>
            <a:ext cx="1319957" cy="739570"/>
          </a:xfrm>
          <a:prstGeom prst="line">
            <a:avLst/>
          </a:prstGeom>
          <a:ln w="53975">
            <a:solidFill>
              <a:schemeClr val="bg1">
                <a:alpha val="8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Oval 356">
            <a:extLst>
              <a:ext uri="{FF2B5EF4-FFF2-40B4-BE49-F238E27FC236}">
                <a16:creationId xmlns:a16="http://schemas.microsoft.com/office/drawing/2014/main" id="{84BA0B36-0E62-0786-5D2C-F9D958A55295}"/>
              </a:ext>
            </a:extLst>
          </p:cNvPr>
          <p:cNvSpPr/>
          <p:nvPr/>
        </p:nvSpPr>
        <p:spPr>
          <a:xfrm>
            <a:off x="2608607" y="4463408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8" name="Oval 357">
            <a:extLst>
              <a:ext uri="{FF2B5EF4-FFF2-40B4-BE49-F238E27FC236}">
                <a16:creationId xmlns:a16="http://schemas.microsoft.com/office/drawing/2014/main" id="{BB17EE51-C078-77D2-74DF-7C1A236472D7}"/>
              </a:ext>
            </a:extLst>
          </p:cNvPr>
          <p:cNvSpPr/>
          <p:nvPr/>
        </p:nvSpPr>
        <p:spPr>
          <a:xfrm>
            <a:off x="2220558" y="4219922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12B16F8A-E56B-FAE1-BDCA-F7B56803D8A8}"/>
              </a:ext>
            </a:extLst>
          </p:cNvPr>
          <p:cNvSpPr/>
          <p:nvPr/>
        </p:nvSpPr>
        <p:spPr>
          <a:xfrm>
            <a:off x="850517" y="3478887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D2060D38-9FD2-48FF-C784-742087D10269}"/>
              </a:ext>
            </a:extLst>
          </p:cNvPr>
          <p:cNvSpPr txBox="1"/>
          <p:nvPr/>
        </p:nvSpPr>
        <p:spPr>
          <a:xfrm>
            <a:off x="300397" y="1945453"/>
            <a:ext cx="946843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Start with “x” intercept, then y=1, then pick a point with a P.S. Y-coordinate</a:t>
            </a:r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82C6A7B8-08EB-4E69-BF7B-E72EFC5A992B}"/>
              </a:ext>
            </a:extLst>
          </p:cNvPr>
          <p:cNvSpPr/>
          <p:nvPr/>
        </p:nvSpPr>
        <p:spPr>
          <a:xfrm>
            <a:off x="838772" y="3964424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AC7C8636-48DD-4747-EF2E-C215484AE2E7}"/>
              </a:ext>
            </a:extLst>
          </p:cNvPr>
          <p:cNvGrpSpPr/>
          <p:nvPr/>
        </p:nvGrpSpPr>
        <p:grpSpPr>
          <a:xfrm flipH="1">
            <a:off x="480201" y="3957109"/>
            <a:ext cx="2180538" cy="557430"/>
            <a:chOff x="7750177" y="4351338"/>
            <a:chExt cx="2151063" cy="1343024"/>
          </a:xfrm>
        </p:grpSpPr>
        <p:sp>
          <p:nvSpPr>
            <p:cNvPr id="363" name="Freeform 175">
              <a:extLst>
                <a:ext uri="{FF2B5EF4-FFF2-40B4-BE49-F238E27FC236}">
                  <a16:creationId xmlns:a16="http://schemas.microsoft.com/office/drawing/2014/main" id="{CF4FAE14-DD7E-B554-8D3B-817294321A5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0177" y="5524500"/>
              <a:ext cx="34925" cy="169862"/>
            </a:xfrm>
            <a:custGeom>
              <a:avLst/>
              <a:gdLst>
                <a:gd name="T0" fmla="*/ 22 w 9"/>
                <a:gd name="T1" fmla="*/ 0 h 28"/>
                <a:gd name="T2" fmla="*/ 17 w 9"/>
                <a:gd name="T3" fmla="*/ 11 h 28"/>
                <a:gd name="T4" fmla="*/ 12 w 9"/>
                <a:gd name="T5" fmla="*/ 27 h 28"/>
                <a:gd name="T6" fmla="*/ 7 w 9"/>
                <a:gd name="T7" fmla="*/ 42 h 28"/>
                <a:gd name="T8" fmla="*/ 2 w 9"/>
                <a:gd name="T9" fmla="*/ 69 h 28"/>
                <a:gd name="T10" fmla="*/ 0 w 9"/>
                <a:gd name="T11" fmla="*/ 92 h 28"/>
                <a:gd name="T12" fmla="*/ 0 w 9"/>
                <a:gd name="T13" fmla="*/ 96 h 28"/>
                <a:gd name="T14" fmla="*/ 0 w 9"/>
                <a:gd name="T15" fmla="*/ 99 h 28"/>
                <a:gd name="T16" fmla="*/ 0 w 9"/>
                <a:gd name="T17" fmla="*/ 103 h 28"/>
                <a:gd name="T18" fmla="*/ 0 w 9"/>
                <a:gd name="T19" fmla="*/ 107 h 28"/>
                <a:gd name="T20" fmla="*/ 0 w 9"/>
                <a:gd name="T21" fmla="*/ 107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"/>
                <a:gd name="T34" fmla="*/ 0 h 28"/>
                <a:gd name="T35" fmla="*/ 9 w 9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" h="28">
                  <a:moveTo>
                    <a:pt x="9" y="0"/>
                  </a:moveTo>
                  <a:lnTo>
                    <a:pt x="7" y="3"/>
                  </a:lnTo>
                  <a:lnTo>
                    <a:pt x="5" y="7"/>
                  </a:lnTo>
                  <a:lnTo>
                    <a:pt x="3" y="11"/>
                  </a:lnTo>
                  <a:lnTo>
                    <a:pt x="1" y="18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0" y="28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64" name="Freeform 176">
              <a:extLst>
                <a:ext uri="{FF2B5EF4-FFF2-40B4-BE49-F238E27FC236}">
                  <a16:creationId xmlns:a16="http://schemas.microsoft.com/office/drawing/2014/main" id="{5935876B-CE74-4EC7-380C-D13BAB83BB9D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5102" y="4351338"/>
              <a:ext cx="2116138" cy="1173162"/>
            </a:xfrm>
            <a:custGeom>
              <a:avLst/>
              <a:gdLst>
                <a:gd name="T0" fmla="*/ 20 w 541"/>
                <a:gd name="T1" fmla="*/ 697 h 193"/>
                <a:gd name="T2" fmla="*/ 44 w 541"/>
                <a:gd name="T3" fmla="*/ 659 h 193"/>
                <a:gd name="T4" fmla="*/ 69 w 541"/>
                <a:gd name="T5" fmla="*/ 628 h 193"/>
                <a:gd name="T6" fmla="*/ 94 w 541"/>
                <a:gd name="T7" fmla="*/ 597 h 193"/>
                <a:gd name="T8" fmla="*/ 118 w 541"/>
                <a:gd name="T9" fmla="*/ 574 h 193"/>
                <a:gd name="T10" fmla="*/ 143 w 541"/>
                <a:gd name="T11" fmla="*/ 551 h 193"/>
                <a:gd name="T12" fmla="*/ 168 w 541"/>
                <a:gd name="T13" fmla="*/ 528 h 193"/>
                <a:gd name="T14" fmla="*/ 192 w 541"/>
                <a:gd name="T15" fmla="*/ 509 h 193"/>
                <a:gd name="T16" fmla="*/ 217 w 541"/>
                <a:gd name="T17" fmla="*/ 490 h 193"/>
                <a:gd name="T18" fmla="*/ 241 w 541"/>
                <a:gd name="T19" fmla="*/ 471 h 193"/>
                <a:gd name="T20" fmla="*/ 266 w 541"/>
                <a:gd name="T21" fmla="*/ 456 h 193"/>
                <a:gd name="T22" fmla="*/ 291 w 541"/>
                <a:gd name="T23" fmla="*/ 440 h 193"/>
                <a:gd name="T24" fmla="*/ 315 w 541"/>
                <a:gd name="T25" fmla="*/ 425 h 193"/>
                <a:gd name="T26" fmla="*/ 340 w 541"/>
                <a:gd name="T27" fmla="*/ 410 h 193"/>
                <a:gd name="T28" fmla="*/ 365 w 541"/>
                <a:gd name="T29" fmla="*/ 394 h 193"/>
                <a:gd name="T30" fmla="*/ 389 w 541"/>
                <a:gd name="T31" fmla="*/ 379 h 193"/>
                <a:gd name="T32" fmla="*/ 414 w 541"/>
                <a:gd name="T33" fmla="*/ 364 h 193"/>
                <a:gd name="T34" fmla="*/ 439 w 541"/>
                <a:gd name="T35" fmla="*/ 352 h 193"/>
                <a:gd name="T36" fmla="*/ 463 w 541"/>
                <a:gd name="T37" fmla="*/ 341 h 193"/>
                <a:gd name="T38" fmla="*/ 488 w 541"/>
                <a:gd name="T39" fmla="*/ 325 h 193"/>
                <a:gd name="T40" fmla="*/ 513 w 541"/>
                <a:gd name="T41" fmla="*/ 314 h 193"/>
                <a:gd name="T42" fmla="*/ 537 w 541"/>
                <a:gd name="T43" fmla="*/ 302 h 193"/>
                <a:gd name="T44" fmla="*/ 562 w 541"/>
                <a:gd name="T45" fmla="*/ 291 h 193"/>
                <a:gd name="T46" fmla="*/ 586 w 541"/>
                <a:gd name="T47" fmla="*/ 280 h 193"/>
                <a:gd name="T48" fmla="*/ 611 w 541"/>
                <a:gd name="T49" fmla="*/ 268 h 193"/>
                <a:gd name="T50" fmla="*/ 636 w 541"/>
                <a:gd name="T51" fmla="*/ 257 h 193"/>
                <a:gd name="T52" fmla="*/ 660 w 541"/>
                <a:gd name="T53" fmla="*/ 245 h 193"/>
                <a:gd name="T54" fmla="*/ 685 w 541"/>
                <a:gd name="T55" fmla="*/ 234 h 193"/>
                <a:gd name="T56" fmla="*/ 710 w 541"/>
                <a:gd name="T57" fmla="*/ 222 h 193"/>
                <a:gd name="T58" fmla="*/ 734 w 541"/>
                <a:gd name="T59" fmla="*/ 214 h 193"/>
                <a:gd name="T60" fmla="*/ 759 w 541"/>
                <a:gd name="T61" fmla="*/ 203 h 193"/>
                <a:gd name="T62" fmla="*/ 784 w 541"/>
                <a:gd name="T63" fmla="*/ 191 h 193"/>
                <a:gd name="T64" fmla="*/ 808 w 541"/>
                <a:gd name="T65" fmla="*/ 184 h 193"/>
                <a:gd name="T66" fmla="*/ 833 w 541"/>
                <a:gd name="T67" fmla="*/ 172 h 193"/>
                <a:gd name="T68" fmla="*/ 857 w 541"/>
                <a:gd name="T69" fmla="*/ 165 h 193"/>
                <a:gd name="T70" fmla="*/ 882 w 541"/>
                <a:gd name="T71" fmla="*/ 153 h 193"/>
                <a:gd name="T72" fmla="*/ 907 w 541"/>
                <a:gd name="T73" fmla="*/ 146 h 193"/>
                <a:gd name="T74" fmla="*/ 931 w 541"/>
                <a:gd name="T75" fmla="*/ 134 h 193"/>
                <a:gd name="T76" fmla="*/ 956 w 541"/>
                <a:gd name="T77" fmla="*/ 126 h 193"/>
                <a:gd name="T78" fmla="*/ 981 w 541"/>
                <a:gd name="T79" fmla="*/ 119 h 193"/>
                <a:gd name="T80" fmla="*/ 1005 w 541"/>
                <a:gd name="T81" fmla="*/ 107 h 193"/>
                <a:gd name="T82" fmla="*/ 1030 w 541"/>
                <a:gd name="T83" fmla="*/ 100 h 193"/>
                <a:gd name="T84" fmla="*/ 1055 w 541"/>
                <a:gd name="T85" fmla="*/ 92 h 193"/>
                <a:gd name="T86" fmla="*/ 1079 w 541"/>
                <a:gd name="T87" fmla="*/ 80 h 193"/>
                <a:gd name="T88" fmla="*/ 1104 w 541"/>
                <a:gd name="T89" fmla="*/ 73 h 193"/>
                <a:gd name="T90" fmla="*/ 1128 w 541"/>
                <a:gd name="T91" fmla="*/ 65 h 193"/>
                <a:gd name="T92" fmla="*/ 1153 w 541"/>
                <a:gd name="T93" fmla="*/ 57 h 193"/>
                <a:gd name="T94" fmla="*/ 1178 w 541"/>
                <a:gd name="T95" fmla="*/ 50 h 193"/>
                <a:gd name="T96" fmla="*/ 1202 w 541"/>
                <a:gd name="T97" fmla="*/ 38 h 193"/>
                <a:gd name="T98" fmla="*/ 1227 w 541"/>
                <a:gd name="T99" fmla="*/ 31 h 193"/>
                <a:gd name="T100" fmla="*/ 1252 w 541"/>
                <a:gd name="T101" fmla="*/ 23 h 193"/>
                <a:gd name="T102" fmla="*/ 1276 w 541"/>
                <a:gd name="T103" fmla="*/ 15 h 193"/>
                <a:gd name="T104" fmla="*/ 1301 w 541"/>
                <a:gd name="T105" fmla="*/ 8 h 193"/>
                <a:gd name="T106" fmla="*/ 1326 w 541"/>
                <a:gd name="T107" fmla="*/ 0 h 19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41"/>
                <a:gd name="T163" fmla="*/ 0 h 193"/>
                <a:gd name="T164" fmla="*/ 541 w 541"/>
                <a:gd name="T165" fmla="*/ 193 h 19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41" h="193">
                  <a:moveTo>
                    <a:pt x="0" y="193"/>
                  </a:moveTo>
                  <a:lnTo>
                    <a:pt x="2" y="190"/>
                  </a:lnTo>
                  <a:lnTo>
                    <a:pt x="4" y="187"/>
                  </a:lnTo>
                  <a:lnTo>
                    <a:pt x="6" y="184"/>
                  </a:lnTo>
                  <a:lnTo>
                    <a:pt x="8" y="182"/>
                  </a:lnTo>
                  <a:lnTo>
                    <a:pt x="10" y="180"/>
                  </a:lnTo>
                  <a:lnTo>
                    <a:pt x="12" y="178"/>
                  </a:lnTo>
                  <a:lnTo>
                    <a:pt x="14" y="176"/>
                  </a:lnTo>
                  <a:lnTo>
                    <a:pt x="16" y="174"/>
                  </a:lnTo>
                  <a:lnTo>
                    <a:pt x="18" y="172"/>
                  </a:lnTo>
                  <a:lnTo>
                    <a:pt x="20" y="170"/>
                  </a:lnTo>
                  <a:lnTo>
                    <a:pt x="22" y="168"/>
                  </a:lnTo>
                  <a:lnTo>
                    <a:pt x="24" y="167"/>
                  </a:lnTo>
                  <a:lnTo>
                    <a:pt x="26" y="165"/>
                  </a:lnTo>
                  <a:lnTo>
                    <a:pt x="28" y="164"/>
                  </a:lnTo>
                  <a:lnTo>
                    <a:pt x="30" y="162"/>
                  </a:lnTo>
                  <a:lnTo>
                    <a:pt x="32" y="161"/>
                  </a:lnTo>
                  <a:lnTo>
                    <a:pt x="34" y="159"/>
                  </a:lnTo>
                  <a:lnTo>
                    <a:pt x="36" y="158"/>
                  </a:lnTo>
                  <a:lnTo>
                    <a:pt x="38" y="156"/>
                  </a:lnTo>
                  <a:lnTo>
                    <a:pt x="40" y="155"/>
                  </a:lnTo>
                  <a:lnTo>
                    <a:pt x="42" y="154"/>
                  </a:lnTo>
                  <a:lnTo>
                    <a:pt x="44" y="152"/>
                  </a:lnTo>
                  <a:lnTo>
                    <a:pt x="46" y="151"/>
                  </a:lnTo>
                  <a:lnTo>
                    <a:pt x="48" y="150"/>
                  </a:lnTo>
                  <a:lnTo>
                    <a:pt x="50" y="149"/>
                  </a:lnTo>
                  <a:lnTo>
                    <a:pt x="52" y="147"/>
                  </a:lnTo>
                  <a:lnTo>
                    <a:pt x="54" y="146"/>
                  </a:lnTo>
                  <a:lnTo>
                    <a:pt x="56" y="145"/>
                  </a:lnTo>
                  <a:lnTo>
                    <a:pt x="58" y="144"/>
                  </a:lnTo>
                  <a:lnTo>
                    <a:pt x="60" y="143"/>
                  </a:lnTo>
                  <a:lnTo>
                    <a:pt x="62" y="142"/>
                  </a:lnTo>
                  <a:lnTo>
                    <a:pt x="64" y="140"/>
                  </a:lnTo>
                  <a:lnTo>
                    <a:pt x="66" y="139"/>
                  </a:lnTo>
                  <a:lnTo>
                    <a:pt x="68" y="138"/>
                  </a:lnTo>
                  <a:lnTo>
                    <a:pt x="70" y="137"/>
                  </a:lnTo>
                  <a:lnTo>
                    <a:pt x="72" y="136"/>
                  </a:lnTo>
                  <a:lnTo>
                    <a:pt x="74" y="135"/>
                  </a:lnTo>
                  <a:lnTo>
                    <a:pt x="76" y="134"/>
                  </a:lnTo>
                  <a:lnTo>
                    <a:pt x="78" y="133"/>
                  </a:lnTo>
                  <a:lnTo>
                    <a:pt x="80" y="132"/>
                  </a:lnTo>
                  <a:lnTo>
                    <a:pt x="82" y="131"/>
                  </a:lnTo>
                  <a:lnTo>
                    <a:pt x="84" y="130"/>
                  </a:lnTo>
                  <a:lnTo>
                    <a:pt x="86" y="129"/>
                  </a:lnTo>
                  <a:lnTo>
                    <a:pt x="88" y="128"/>
                  </a:lnTo>
                  <a:lnTo>
                    <a:pt x="90" y="127"/>
                  </a:lnTo>
                  <a:lnTo>
                    <a:pt x="92" y="126"/>
                  </a:lnTo>
                  <a:lnTo>
                    <a:pt x="94" y="125"/>
                  </a:lnTo>
                  <a:lnTo>
                    <a:pt x="96" y="124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2"/>
                  </a:lnTo>
                  <a:lnTo>
                    <a:pt x="104" y="121"/>
                  </a:lnTo>
                  <a:lnTo>
                    <a:pt x="106" y="120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7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8" y="115"/>
                  </a:lnTo>
                  <a:lnTo>
                    <a:pt x="120" y="114"/>
                  </a:lnTo>
                  <a:lnTo>
                    <a:pt x="122" y="113"/>
                  </a:lnTo>
                  <a:lnTo>
                    <a:pt x="124" y="112"/>
                  </a:lnTo>
                  <a:lnTo>
                    <a:pt x="126" y="111"/>
                  </a:lnTo>
                  <a:lnTo>
                    <a:pt x="128" y="111"/>
                  </a:lnTo>
                  <a:lnTo>
                    <a:pt x="130" y="110"/>
                  </a:lnTo>
                  <a:lnTo>
                    <a:pt x="132" y="109"/>
                  </a:lnTo>
                  <a:lnTo>
                    <a:pt x="134" y="108"/>
                  </a:lnTo>
                  <a:lnTo>
                    <a:pt x="136" y="107"/>
                  </a:lnTo>
                  <a:lnTo>
                    <a:pt x="138" y="107"/>
                  </a:lnTo>
                  <a:lnTo>
                    <a:pt x="140" y="106"/>
                  </a:lnTo>
                  <a:lnTo>
                    <a:pt x="142" y="105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3"/>
                  </a:lnTo>
                  <a:lnTo>
                    <a:pt x="150" y="102"/>
                  </a:lnTo>
                  <a:lnTo>
                    <a:pt x="152" y="101"/>
                  </a:lnTo>
                  <a:lnTo>
                    <a:pt x="154" y="101"/>
                  </a:lnTo>
                  <a:lnTo>
                    <a:pt x="156" y="100"/>
                  </a:lnTo>
                  <a:lnTo>
                    <a:pt x="158" y="99"/>
                  </a:lnTo>
                  <a:lnTo>
                    <a:pt x="160" y="98"/>
                  </a:lnTo>
                  <a:lnTo>
                    <a:pt x="162" y="98"/>
                  </a:lnTo>
                  <a:lnTo>
                    <a:pt x="164" y="97"/>
                  </a:lnTo>
                  <a:lnTo>
                    <a:pt x="166" y="96"/>
                  </a:lnTo>
                  <a:lnTo>
                    <a:pt x="168" y="95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4" y="93"/>
                  </a:lnTo>
                  <a:lnTo>
                    <a:pt x="176" y="93"/>
                  </a:lnTo>
                  <a:lnTo>
                    <a:pt x="178" y="92"/>
                  </a:lnTo>
                  <a:lnTo>
                    <a:pt x="180" y="91"/>
                  </a:lnTo>
                  <a:lnTo>
                    <a:pt x="182" y="91"/>
                  </a:lnTo>
                  <a:lnTo>
                    <a:pt x="184" y="90"/>
                  </a:lnTo>
                  <a:lnTo>
                    <a:pt x="186" y="89"/>
                  </a:lnTo>
                  <a:lnTo>
                    <a:pt x="188" y="89"/>
                  </a:lnTo>
                  <a:lnTo>
                    <a:pt x="190" y="88"/>
                  </a:lnTo>
                  <a:lnTo>
                    <a:pt x="192" y="87"/>
                  </a:lnTo>
                  <a:lnTo>
                    <a:pt x="194" y="87"/>
                  </a:lnTo>
                  <a:lnTo>
                    <a:pt x="196" y="86"/>
                  </a:lnTo>
                  <a:lnTo>
                    <a:pt x="198" y="85"/>
                  </a:lnTo>
                  <a:lnTo>
                    <a:pt x="200" y="85"/>
                  </a:lnTo>
                  <a:lnTo>
                    <a:pt x="202" y="84"/>
                  </a:lnTo>
                  <a:lnTo>
                    <a:pt x="204" y="83"/>
                  </a:lnTo>
                  <a:lnTo>
                    <a:pt x="206" y="83"/>
                  </a:lnTo>
                  <a:lnTo>
                    <a:pt x="208" y="82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79"/>
                  </a:lnTo>
                  <a:lnTo>
                    <a:pt x="218" y="79"/>
                  </a:lnTo>
                  <a:lnTo>
                    <a:pt x="220" y="78"/>
                  </a:lnTo>
                  <a:lnTo>
                    <a:pt x="222" y="78"/>
                  </a:lnTo>
                  <a:lnTo>
                    <a:pt x="224" y="77"/>
                  </a:lnTo>
                  <a:lnTo>
                    <a:pt x="226" y="76"/>
                  </a:lnTo>
                  <a:lnTo>
                    <a:pt x="228" y="76"/>
                  </a:lnTo>
                  <a:lnTo>
                    <a:pt x="230" y="75"/>
                  </a:lnTo>
                  <a:lnTo>
                    <a:pt x="232" y="74"/>
                  </a:lnTo>
                  <a:lnTo>
                    <a:pt x="234" y="74"/>
                  </a:lnTo>
                  <a:lnTo>
                    <a:pt x="236" y="73"/>
                  </a:lnTo>
                  <a:lnTo>
                    <a:pt x="238" y="73"/>
                  </a:lnTo>
                  <a:lnTo>
                    <a:pt x="240" y="72"/>
                  </a:lnTo>
                  <a:lnTo>
                    <a:pt x="242" y="71"/>
                  </a:lnTo>
                  <a:lnTo>
                    <a:pt x="244" y="71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50" y="69"/>
                  </a:lnTo>
                  <a:lnTo>
                    <a:pt x="252" y="69"/>
                  </a:lnTo>
                  <a:lnTo>
                    <a:pt x="254" y="68"/>
                  </a:lnTo>
                  <a:lnTo>
                    <a:pt x="256" y="67"/>
                  </a:lnTo>
                  <a:lnTo>
                    <a:pt x="258" y="67"/>
                  </a:lnTo>
                  <a:lnTo>
                    <a:pt x="260" y="66"/>
                  </a:lnTo>
                  <a:lnTo>
                    <a:pt x="262" y="66"/>
                  </a:lnTo>
                  <a:lnTo>
                    <a:pt x="264" y="65"/>
                  </a:lnTo>
                  <a:lnTo>
                    <a:pt x="266" y="64"/>
                  </a:lnTo>
                  <a:lnTo>
                    <a:pt x="268" y="64"/>
                  </a:lnTo>
                  <a:lnTo>
                    <a:pt x="270" y="63"/>
                  </a:lnTo>
                  <a:lnTo>
                    <a:pt x="272" y="63"/>
                  </a:lnTo>
                  <a:lnTo>
                    <a:pt x="274" y="62"/>
                  </a:lnTo>
                  <a:lnTo>
                    <a:pt x="276" y="62"/>
                  </a:lnTo>
                  <a:lnTo>
                    <a:pt x="278" y="61"/>
                  </a:lnTo>
                  <a:lnTo>
                    <a:pt x="280" y="61"/>
                  </a:lnTo>
                  <a:lnTo>
                    <a:pt x="282" y="60"/>
                  </a:lnTo>
                  <a:lnTo>
                    <a:pt x="284" y="59"/>
                  </a:lnTo>
                  <a:lnTo>
                    <a:pt x="286" y="59"/>
                  </a:lnTo>
                  <a:lnTo>
                    <a:pt x="288" y="58"/>
                  </a:lnTo>
                  <a:lnTo>
                    <a:pt x="290" y="58"/>
                  </a:lnTo>
                  <a:lnTo>
                    <a:pt x="292" y="57"/>
                  </a:lnTo>
                  <a:lnTo>
                    <a:pt x="294" y="57"/>
                  </a:lnTo>
                  <a:lnTo>
                    <a:pt x="296" y="56"/>
                  </a:lnTo>
                  <a:lnTo>
                    <a:pt x="298" y="56"/>
                  </a:lnTo>
                  <a:lnTo>
                    <a:pt x="300" y="55"/>
                  </a:lnTo>
                  <a:lnTo>
                    <a:pt x="302" y="55"/>
                  </a:lnTo>
                  <a:lnTo>
                    <a:pt x="304" y="54"/>
                  </a:lnTo>
                  <a:lnTo>
                    <a:pt x="306" y="53"/>
                  </a:lnTo>
                  <a:lnTo>
                    <a:pt x="308" y="53"/>
                  </a:lnTo>
                  <a:lnTo>
                    <a:pt x="310" y="52"/>
                  </a:lnTo>
                  <a:lnTo>
                    <a:pt x="312" y="52"/>
                  </a:lnTo>
                  <a:lnTo>
                    <a:pt x="314" y="51"/>
                  </a:lnTo>
                  <a:lnTo>
                    <a:pt x="316" y="51"/>
                  </a:lnTo>
                  <a:lnTo>
                    <a:pt x="318" y="50"/>
                  </a:lnTo>
                  <a:lnTo>
                    <a:pt x="320" y="50"/>
                  </a:lnTo>
                  <a:lnTo>
                    <a:pt x="322" y="49"/>
                  </a:lnTo>
                  <a:lnTo>
                    <a:pt x="324" y="49"/>
                  </a:lnTo>
                  <a:lnTo>
                    <a:pt x="326" y="48"/>
                  </a:lnTo>
                  <a:lnTo>
                    <a:pt x="328" y="48"/>
                  </a:lnTo>
                  <a:lnTo>
                    <a:pt x="330" y="47"/>
                  </a:lnTo>
                  <a:lnTo>
                    <a:pt x="332" y="47"/>
                  </a:lnTo>
                  <a:lnTo>
                    <a:pt x="334" y="46"/>
                  </a:lnTo>
                  <a:lnTo>
                    <a:pt x="336" y="46"/>
                  </a:lnTo>
                  <a:lnTo>
                    <a:pt x="338" y="45"/>
                  </a:lnTo>
                  <a:lnTo>
                    <a:pt x="340" y="45"/>
                  </a:lnTo>
                  <a:lnTo>
                    <a:pt x="342" y="44"/>
                  </a:lnTo>
                  <a:lnTo>
                    <a:pt x="344" y="44"/>
                  </a:lnTo>
                  <a:lnTo>
                    <a:pt x="346" y="43"/>
                  </a:lnTo>
                  <a:lnTo>
                    <a:pt x="348" y="43"/>
                  </a:lnTo>
                  <a:lnTo>
                    <a:pt x="350" y="42"/>
                  </a:lnTo>
                  <a:lnTo>
                    <a:pt x="352" y="42"/>
                  </a:lnTo>
                  <a:lnTo>
                    <a:pt x="354" y="41"/>
                  </a:lnTo>
                  <a:lnTo>
                    <a:pt x="356" y="41"/>
                  </a:lnTo>
                  <a:lnTo>
                    <a:pt x="358" y="40"/>
                  </a:lnTo>
                  <a:lnTo>
                    <a:pt x="360" y="40"/>
                  </a:lnTo>
                  <a:lnTo>
                    <a:pt x="362" y="39"/>
                  </a:lnTo>
                  <a:lnTo>
                    <a:pt x="364" y="39"/>
                  </a:lnTo>
                  <a:lnTo>
                    <a:pt x="366" y="38"/>
                  </a:lnTo>
                  <a:lnTo>
                    <a:pt x="368" y="38"/>
                  </a:lnTo>
                  <a:lnTo>
                    <a:pt x="370" y="37"/>
                  </a:lnTo>
                  <a:lnTo>
                    <a:pt x="372" y="37"/>
                  </a:lnTo>
                  <a:lnTo>
                    <a:pt x="374" y="36"/>
                  </a:lnTo>
                  <a:lnTo>
                    <a:pt x="376" y="36"/>
                  </a:lnTo>
                  <a:lnTo>
                    <a:pt x="378" y="35"/>
                  </a:lnTo>
                  <a:lnTo>
                    <a:pt x="380" y="35"/>
                  </a:lnTo>
                  <a:lnTo>
                    <a:pt x="382" y="34"/>
                  </a:lnTo>
                  <a:lnTo>
                    <a:pt x="384" y="34"/>
                  </a:lnTo>
                  <a:lnTo>
                    <a:pt x="386" y="33"/>
                  </a:lnTo>
                  <a:lnTo>
                    <a:pt x="388" y="33"/>
                  </a:lnTo>
                  <a:lnTo>
                    <a:pt x="390" y="32"/>
                  </a:lnTo>
                  <a:lnTo>
                    <a:pt x="392" y="32"/>
                  </a:lnTo>
                  <a:lnTo>
                    <a:pt x="394" y="31"/>
                  </a:lnTo>
                  <a:lnTo>
                    <a:pt x="396" y="31"/>
                  </a:lnTo>
                  <a:lnTo>
                    <a:pt x="398" y="31"/>
                  </a:lnTo>
                  <a:lnTo>
                    <a:pt x="400" y="30"/>
                  </a:lnTo>
                  <a:lnTo>
                    <a:pt x="402" y="30"/>
                  </a:lnTo>
                  <a:lnTo>
                    <a:pt x="404" y="29"/>
                  </a:lnTo>
                  <a:lnTo>
                    <a:pt x="406" y="29"/>
                  </a:lnTo>
                  <a:lnTo>
                    <a:pt x="408" y="28"/>
                  </a:lnTo>
                  <a:lnTo>
                    <a:pt x="410" y="28"/>
                  </a:lnTo>
                  <a:lnTo>
                    <a:pt x="412" y="27"/>
                  </a:lnTo>
                  <a:lnTo>
                    <a:pt x="414" y="27"/>
                  </a:lnTo>
                  <a:lnTo>
                    <a:pt x="416" y="26"/>
                  </a:lnTo>
                  <a:lnTo>
                    <a:pt x="418" y="26"/>
                  </a:lnTo>
                  <a:lnTo>
                    <a:pt x="420" y="25"/>
                  </a:lnTo>
                  <a:lnTo>
                    <a:pt x="422" y="25"/>
                  </a:lnTo>
                  <a:lnTo>
                    <a:pt x="424" y="25"/>
                  </a:lnTo>
                  <a:lnTo>
                    <a:pt x="426" y="24"/>
                  </a:lnTo>
                  <a:lnTo>
                    <a:pt x="428" y="24"/>
                  </a:lnTo>
                  <a:lnTo>
                    <a:pt x="430" y="23"/>
                  </a:lnTo>
                  <a:lnTo>
                    <a:pt x="432" y="23"/>
                  </a:lnTo>
                  <a:lnTo>
                    <a:pt x="434" y="22"/>
                  </a:lnTo>
                  <a:lnTo>
                    <a:pt x="436" y="22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0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19"/>
                  </a:lnTo>
                  <a:lnTo>
                    <a:pt x="450" y="19"/>
                  </a:lnTo>
                  <a:lnTo>
                    <a:pt x="452" y="18"/>
                  </a:lnTo>
                  <a:lnTo>
                    <a:pt x="454" y="18"/>
                  </a:lnTo>
                  <a:lnTo>
                    <a:pt x="456" y="17"/>
                  </a:lnTo>
                  <a:lnTo>
                    <a:pt x="458" y="17"/>
                  </a:lnTo>
                  <a:lnTo>
                    <a:pt x="460" y="17"/>
                  </a:lnTo>
                  <a:lnTo>
                    <a:pt x="462" y="16"/>
                  </a:lnTo>
                  <a:lnTo>
                    <a:pt x="464" y="16"/>
                  </a:lnTo>
                  <a:lnTo>
                    <a:pt x="466" y="15"/>
                  </a:lnTo>
                  <a:lnTo>
                    <a:pt x="468" y="15"/>
                  </a:lnTo>
                  <a:lnTo>
                    <a:pt x="470" y="14"/>
                  </a:lnTo>
                  <a:lnTo>
                    <a:pt x="472" y="14"/>
                  </a:lnTo>
                  <a:lnTo>
                    <a:pt x="474" y="13"/>
                  </a:lnTo>
                  <a:lnTo>
                    <a:pt x="476" y="13"/>
                  </a:lnTo>
                  <a:lnTo>
                    <a:pt x="478" y="13"/>
                  </a:lnTo>
                  <a:lnTo>
                    <a:pt x="480" y="12"/>
                  </a:lnTo>
                  <a:lnTo>
                    <a:pt x="482" y="12"/>
                  </a:lnTo>
                  <a:lnTo>
                    <a:pt x="484" y="11"/>
                  </a:lnTo>
                  <a:lnTo>
                    <a:pt x="486" y="11"/>
                  </a:lnTo>
                  <a:lnTo>
                    <a:pt x="488" y="10"/>
                  </a:lnTo>
                  <a:lnTo>
                    <a:pt x="490" y="10"/>
                  </a:lnTo>
                  <a:lnTo>
                    <a:pt x="492" y="10"/>
                  </a:lnTo>
                  <a:lnTo>
                    <a:pt x="494" y="9"/>
                  </a:lnTo>
                  <a:lnTo>
                    <a:pt x="496" y="9"/>
                  </a:lnTo>
                  <a:lnTo>
                    <a:pt x="498" y="8"/>
                  </a:lnTo>
                  <a:lnTo>
                    <a:pt x="500" y="8"/>
                  </a:lnTo>
                  <a:lnTo>
                    <a:pt x="502" y="8"/>
                  </a:lnTo>
                  <a:lnTo>
                    <a:pt x="504" y="7"/>
                  </a:lnTo>
                  <a:lnTo>
                    <a:pt x="506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5"/>
                  </a:lnTo>
                  <a:lnTo>
                    <a:pt x="514" y="5"/>
                  </a:lnTo>
                  <a:lnTo>
                    <a:pt x="516" y="5"/>
                  </a:lnTo>
                  <a:lnTo>
                    <a:pt x="518" y="4"/>
                  </a:lnTo>
                  <a:lnTo>
                    <a:pt x="520" y="4"/>
                  </a:lnTo>
                  <a:lnTo>
                    <a:pt x="522" y="3"/>
                  </a:lnTo>
                  <a:lnTo>
                    <a:pt x="524" y="3"/>
                  </a:lnTo>
                  <a:lnTo>
                    <a:pt x="526" y="3"/>
                  </a:lnTo>
                  <a:lnTo>
                    <a:pt x="528" y="2"/>
                  </a:lnTo>
                  <a:lnTo>
                    <a:pt x="530" y="2"/>
                  </a:lnTo>
                  <a:lnTo>
                    <a:pt x="532" y="1"/>
                  </a:lnTo>
                  <a:lnTo>
                    <a:pt x="534" y="1"/>
                  </a:lnTo>
                  <a:lnTo>
                    <a:pt x="536" y="1"/>
                  </a:lnTo>
                  <a:lnTo>
                    <a:pt x="538" y="0"/>
                  </a:lnTo>
                  <a:lnTo>
                    <a:pt x="540" y="0"/>
                  </a:lnTo>
                  <a:lnTo>
                    <a:pt x="54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365" name="Freeform 153">
            <a:extLst>
              <a:ext uri="{FF2B5EF4-FFF2-40B4-BE49-F238E27FC236}">
                <a16:creationId xmlns:a16="http://schemas.microsoft.com/office/drawing/2014/main" id="{6B3BD008-6AF6-2D34-58F8-F7DAB05666EC}"/>
              </a:ext>
            </a:extLst>
          </p:cNvPr>
          <p:cNvSpPr>
            <a:spLocks/>
          </p:cNvSpPr>
          <p:nvPr/>
        </p:nvSpPr>
        <p:spPr bwMode="auto">
          <a:xfrm flipH="1" flipV="1">
            <a:off x="4316078" y="3033463"/>
            <a:ext cx="3457890" cy="2416679"/>
          </a:xfrm>
          <a:custGeom>
            <a:avLst/>
            <a:gdLst>
              <a:gd name="T0" fmla="*/ 23 w 794"/>
              <a:gd name="T1" fmla="*/ 1650 h 466"/>
              <a:gd name="T2" fmla="*/ 49 w 794"/>
              <a:gd name="T3" fmla="*/ 1621 h 466"/>
              <a:gd name="T4" fmla="*/ 75 w 794"/>
              <a:gd name="T5" fmla="*/ 1592 h 466"/>
              <a:gd name="T6" fmla="*/ 101 w 794"/>
              <a:gd name="T7" fmla="*/ 1564 h 466"/>
              <a:gd name="T8" fmla="*/ 128 w 794"/>
              <a:gd name="T9" fmla="*/ 1531 h 466"/>
              <a:gd name="T10" fmla="*/ 154 w 794"/>
              <a:gd name="T11" fmla="*/ 1502 h 466"/>
              <a:gd name="T12" fmla="*/ 180 w 794"/>
              <a:gd name="T13" fmla="*/ 1474 h 466"/>
              <a:gd name="T14" fmla="*/ 206 w 794"/>
              <a:gd name="T15" fmla="*/ 1445 h 466"/>
              <a:gd name="T16" fmla="*/ 233 w 794"/>
              <a:gd name="T17" fmla="*/ 1413 h 466"/>
              <a:gd name="T18" fmla="*/ 259 w 794"/>
              <a:gd name="T19" fmla="*/ 1384 h 466"/>
              <a:gd name="T20" fmla="*/ 285 w 794"/>
              <a:gd name="T21" fmla="*/ 1355 h 466"/>
              <a:gd name="T22" fmla="*/ 312 w 794"/>
              <a:gd name="T23" fmla="*/ 1326 h 466"/>
              <a:gd name="T24" fmla="*/ 338 w 794"/>
              <a:gd name="T25" fmla="*/ 1298 h 466"/>
              <a:gd name="T26" fmla="*/ 364 w 794"/>
              <a:gd name="T27" fmla="*/ 1265 h 466"/>
              <a:gd name="T28" fmla="*/ 390 w 794"/>
              <a:gd name="T29" fmla="*/ 1236 h 466"/>
              <a:gd name="T30" fmla="*/ 417 w 794"/>
              <a:gd name="T31" fmla="*/ 1208 h 466"/>
              <a:gd name="T32" fmla="*/ 443 w 794"/>
              <a:gd name="T33" fmla="*/ 1179 h 466"/>
              <a:gd name="T34" fmla="*/ 469 w 794"/>
              <a:gd name="T35" fmla="*/ 1147 h 466"/>
              <a:gd name="T36" fmla="*/ 495 w 794"/>
              <a:gd name="T37" fmla="*/ 1118 h 466"/>
              <a:gd name="T38" fmla="*/ 522 w 794"/>
              <a:gd name="T39" fmla="*/ 1089 h 466"/>
              <a:gd name="T40" fmla="*/ 548 w 794"/>
              <a:gd name="T41" fmla="*/ 1060 h 466"/>
              <a:gd name="T42" fmla="*/ 574 w 794"/>
              <a:gd name="T43" fmla="*/ 1028 h 466"/>
              <a:gd name="T44" fmla="*/ 601 w 794"/>
              <a:gd name="T45" fmla="*/ 999 h 466"/>
              <a:gd name="T46" fmla="*/ 627 w 794"/>
              <a:gd name="T47" fmla="*/ 970 h 466"/>
              <a:gd name="T48" fmla="*/ 653 w 794"/>
              <a:gd name="T49" fmla="*/ 942 h 466"/>
              <a:gd name="T50" fmla="*/ 679 w 794"/>
              <a:gd name="T51" fmla="*/ 913 h 466"/>
              <a:gd name="T52" fmla="*/ 706 w 794"/>
              <a:gd name="T53" fmla="*/ 881 h 466"/>
              <a:gd name="T54" fmla="*/ 732 w 794"/>
              <a:gd name="T55" fmla="*/ 852 h 466"/>
              <a:gd name="T56" fmla="*/ 758 w 794"/>
              <a:gd name="T57" fmla="*/ 823 h 466"/>
              <a:gd name="T58" fmla="*/ 784 w 794"/>
              <a:gd name="T59" fmla="*/ 794 h 466"/>
              <a:gd name="T60" fmla="*/ 811 w 794"/>
              <a:gd name="T61" fmla="*/ 762 h 466"/>
              <a:gd name="T62" fmla="*/ 837 w 794"/>
              <a:gd name="T63" fmla="*/ 733 h 466"/>
              <a:gd name="T64" fmla="*/ 863 w 794"/>
              <a:gd name="T65" fmla="*/ 705 h 466"/>
              <a:gd name="T66" fmla="*/ 889 w 794"/>
              <a:gd name="T67" fmla="*/ 676 h 466"/>
              <a:gd name="T68" fmla="*/ 916 w 794"/>
              <a:gd name="T69" fmla="*/ 643 h 466"/>
              <a:gd name="T70" fmla="*/ 942 w 794"/>
              <a:gd name="T71" fmla="*/ 615 h 466"/>
              <a:gd name="T72" fmla="*/ 968 w 794"/>
              <a:gd name="T73" fmla="*/ 586 h 466"/>
              <a:gd name="T74" fmla="*/ 995 w 794"/>
              <a:gd name="T75" fmla="*/ 557 h 466"/>
              <a:gd name="T76" fmla="*/ 1021 w 794"/>
              <a:gd name="T77" fmla="*/ 528 h 466"/>
              <a:gd name="T78" fmla="*/ 1047 w 794"/>
              <a:gd name="T79" fmla="*/ 496 h 466"/>
              <a:gd name="T80" fmla="*/ 1073 w 794"/>
              <a:gd name="T81" fmla="*/ 467 h 466"/>
              <a:gd name="T82" fmla="*/ 1100 w 794"/>
              <a:gd name="T83" fmla="*/ 439 h 466"/>
              <a:gd name="T84" fmla="*/ 1126 w 794"/>
              <a:gd name="T85" fmla="*/ 410 h 466"/>
              <a:gd name="T86" fmla="*/ 1152 w 794"/>
              <a:gd name="T87" fmla="*/ 377 h 466"/>
              <a:gd name="T88" fmla="*/ 1178 w 794"/>
              <a:gd name="T89" fmla="*/ 349 h 466"/>
              <a:gd name="T90" fmla="*/ 1205 w 794"/>
              <a:gd name="T91" fmla="*/ 320 h 466"/>
              <a:gd name="T92" fmla="*/ 1231 w 794"/>
              <a:gd name="T93" fmla="*/ 291 h 466"/>
              <a:gd name="T94" fmla="*/ 1257 w 794"/>
              <a:gd name="T95" fmla="*/ 262 h 466"/>
              <a:gd name="T96" fmla="*/ 1284 w 794"/>
              <a:gd name="T97" fmla="*/ 230 h 466"/>
              <a:gd name="T98" fmla="*/ 1310 w 794"/>
              <a:gd name="T99" fmla="*/ 201 h 466"/>
              <a:gd name="T100" fmla="*/ 1336 w 794"/>
              <a:gd name="T101" fmla="*/ 173 h 466"/>
              <a:gd name="T102" fmla="*/ 1362 w 794"/>
              <a:gd name="T103" fmla="*/ 144 h 466"/>
              <a:gd name="T104" fmla="*/ 1389 w 794"/>
              <a:gd name="T105" fmla="*/ 111 h 466"/>
              <a:gd name="T106" fmla="*/ 1415 w 794"/>
              <a:gd name="T107" fmla="*/ 83 h 466"/>
              <a:gd name="T108" fmla="*/ 1441 w 794"/>
              <a:gd name="T109" fmla="*/ 54 h 466"/>
              <a:gd name="T110" fmla="*/ 1467 w 794"/>
              <a:gd name="T111" fmla="*/ 25 h 46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94"/>
              <a:gd name="T169" fmla="*/ 0 h 466"/>
              <a:gd name="T170" fmla="*/ 794 w 794"/>
              <a:gd name="T171" fmla="*/ 466 h 46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94" h="466">
                <a:moveTo>
                  <a:pt x="0" y="466"/>
                </a:moveTo>
                <a:lnTo>
                  <a:pt x="2" y="465"/>
                </a:lnTo>
                <a:lnTo>
                  <a:pt x="4" y="464"/>
                </a:lnTo>
                <a:lnTo>
                  <a:pt x="6" y="463"/>
                </a:lnTo>
                <a:lnTo>
                  <a:pt x="8" y="462"/>
                </a:lnTo>
                <a:lnTo>
                  <a:pt x="10" y="460"/>
                </a:lnTo>
                <a:lnTo>
                  <a:pt x="12" y="459"/>
                </a:lnTo>
                <a:lnTo>
                  <a:pt x="14" y="458"/>
                </a:lnTo>
                <a:lnTo>
                  <a:pt x="16" y="457"/>
                </a:lnTo>
                <a:lnTo>
                  <a:pt x="18" y="456"/>
                </a:lnTo>
                <a:lnTo>
                  <a:pt x="20" y="455"/>
                </a:lnTo>
                <a:lnTo>
                  <a:pt x="22" y="453"/>
                </a:lnTo>
                <a:lnTo>
                  <a:pt x="24" y="452"/>
                </a:lnTo>
                <a:lnTo>
                  <a:pt x="26" y="451"/>
                </a:lnTo>
                <a:lnTo>
                  <a:pt x="28" y="450"/>
                </a:lnTo>
                <a:lnTo>
                  <a:pt x="30" y="449"/>
                </a:lnTo>
                <a:lnTo>
                  <a:pt x="32" y="448"/>
                </a:lnTo>
                <a:lnTo>
                  <a:pt x="34" y="446"/>
                </a:lnTo>
                <a:lnTo>
                  <a:pt x="36" y="445"/>
                </a:lnTo>
                <a:lnTo>
                  <a:pt x="38" y="444"/>
                </a:lnTo>
                <a:lnTo>
                  <a:pt x="40" y="443"/>
                </a:lnTo>
                <a:lnTo>
                  <a:pt x="42" y="442"/>
                </a:lnTo>
                <a:lnTo>
                  <a:pt x="44" y="441"/>
                </a:lnTo>
                <a:lnTo>
                  <a:pt x="46" y="439"/>
                </a:lnTo>
                <a:lnTo>
                  <a:pt x="48" y="438"/>
                </a:lnTo>
                <a:lnTo>
                  <a:pt x="50" y="437"/>
                </a:lnTo>
                <a:lnTo>
                  <a:pt x="52" y="436"/>
                </a:lnTo>
                <a:lnTo>
                  <a:pt x="54" y="435"/>
                </a:lnTo>
                <a:lnTo>
                  <a:pt x="56" y="433"/>
                </a:lnTo>
                <a:lnTo>
                  <a:pt x="58" y="432"/>
                </a:lnTo>
                <a:lnTo>
                  <a:pt x="60" y="431"/>
                </a:lnTo>
                <a:lnTo>
                  <a:pt x="62" y="430"/>
                </a:lnTo>
                <a:lnTo>
                  <a:pt x="64" y="429"/>
                </a:lnTo>
                <a:lnTo>
                  <a:pt x="66" y="428"/>
                </a:lnTo>
                <a:lnTo>
                  <a:pt x="68" y="426"/>
                </a:lnTo>
                <a:lnTo>
                  <a:pt x="70" y="425"/>
                </a:lnTo>
                <a:lnTo>
                  <a:pt x="72" y="424"/>
                </a:lnTo>
                <a:lnTo>
                  <a:pt x="74" y="423"/>
                </a:lnTo>
                <a:lnTo>
                  <a:pt x="76" y="422"/>
                </a:lnTo>
                <a:lnTo>
                  <a:pt x="78" y="421"/>
                </a:lnTo>
                <a:lnTo>
                  <a:pt x="80" y="419"/>
                </a:lnTo>
                <a:lnTo>
                  <a:pt x="82" y="418"/>
                </a:lnTo>
                <a:lnTo>
                  <a:pt x="84" y="417"/>
                </a:lnTo>
                <a:lnTo>
                  <a:pt x="86" y="416"/>
                </a:lnTo>
                <a:lnTo>
                  <a:pt x="88" y="415"/>
                </a:lnTo>
                <a:lnTo>
                  <a:pt x="90" y="413"/>
                </a:lnTo>
                <a:lnTo>
                  <a:pt x="92" y="412"/>
                </a:lnTo>
                <a:lnTo>
                  <a:pt x="94" y="411"/>
                </a:lnTo>
                <a:lnTo>
                  <a:pt x="96" y="410"/>
                </a:lnTo>
                <a:lnTo>
                  <a:pt x="98" y="409"/>
                </a:lnTo>
                <a:lnTo>
                  <a:pt x="100" y="408"/>
                </a:lnTo>
                <a:lnTo>
                  <a:pt x="102" y="406"/>
                </a:lnTo>
                <a:lnTo>
                  <a:pt x="104" y="405"/>
                </a:lnTo>
                <a:lnTo>
                  <a:pt x="106" y="404"/>
                </a:lnTo>
                <a:lnTo>
                  <a:pt x="108" y="403"/>
                </a:lnTo>
                <a:lnTo>
                  <a:pt x="110" y="402"/>
                </a:lnTo>
                <a:lnTo>
                  <a:pt x="112" y="401"/>
                </a:lnTo>
                <a:lnTo>
                  <a:pt x="114" y="399"/>
                </a:lnTo>
                <a:lnTo>
                  <a:pt x="116" y="398"/>
                </a:lnTo>
                <a:lnTo>
                  <a:pt x="118" y="397"/>
                </a:lnTo>
                <a:lnTo>
                  <a:pt x="120" y="396"/>
                </a:lnTo>
                <a:lnTo>
                  <a:pt x="122" y="395"/>
                </a:lnTo>
                <a:lnTo>
                  <a:pt x="124" y="393"/>
                </a:lnTo>
                <a:lnTo>
                  <a:pt x="126" y="392"/>
                </a:lnTo>
                <a:lnTo>
                  <a:pt x="128" y="391"/>
                </a:lnTo>
                <a:lnTo>
                  <a:pt x="130" y="390"/>
                </a:lnTo>
                <a:lnTo>
                  <a:pt x="132" y="389"/>
                </a:lnTo>
                <a:lnTo>
                  <a:pt x="134" y="388"/>
                </a:lnTo>
                <a:lnTo>
                  <a:pt x="136" y="386"/>
                </a:lnTo>
                <a:lnTo>
                  <a:pt x="138" y="385"/>
                </a:lnTo>
                <a:lnTo>
                  <a:pt x="140" y="384"/>
                </a:lnTo>
                <a:lnTo>
                  <a:pt x="142" y="383"/>
                </a:lnTo>
                <a:lnTo>
                  <a:pt x="144" y="382"/>
                </a:lnTo>
                <a:lnTo>
                  <a:pt x="146" y="381"/>
                </a:lnTo>
                <a:lnTo>
                  <a:pt x="148" y="379"/>
                </a:lnTo>
                <a:lnTo>
                  <a:pt x="150" y="378"/>
                </a:lnTo>
                <a:lnTo>
                  <a:pt x="152" y="377"/>
                </a:lnTo>
                <a:lnTo>
                  <a:pt x="154" y="376"/>
                </a:lnTo>
                <a:lnTo>
                  <a:pt x="156" y="375"/>
                </a:lnTo>
                <a:lnTo>
                  <a:pt x="158" y="373"/>
                </a:lnTo>
                <a:lnTo>
                  <a:pt x="160" y="372"/>
                </a:lnTo>
                <a:lnTo>
                  <a:pt x="162" y="371"/>
                </a:lnTo>
                <a:lnTo>
                  <a:pt x="164" y="370"/>
                </a:lnTo>
                <a:lnTo>
                  <a:pt x="166" y="369"/>
                </a:lnTo>
                <a:lnTo>
                  <a:pt x="168" y="368"/>
                </a:lnTo>
                <a:lnTo>
                  <a:pt x="170" y="366"/>
                </a:lnTo>
                <a:lnTo>
                  <a:pt x="172" y="365"/>
                </a:lnTo>
                <a:lnTo>
                  <a:pt x="174" y="364"/>
                </a:lnTo>
                <a:lnTo>
                  <a:pt x="176" y="363"/>
                </a:lnTo>
                <a:lnTo>
                  <a:pt x="178" y="362"/>
                </a:lnTo>
                <a:lnTo>
                  <a:pt x="180" y="361"/>
                </a:lnTo>
                <a:lnTo>
                  <a:pt x="182" y="359"/>
                </a:lnTo>
                <a:lnTo>
                  <a:pt x="184" y="358"/>
                </a:lnTo>
                <a:lnTo>
                  <a:pt x="186" y="357"/>
                </a:lnTo>
                <a:lnTo>
                  <a:pt x="188" y="356"/>
                </a:lnTo>
                <a:lnTo>
                  <a:pt x="190" y="355"/>
                </a:lnTo>
                <a:lnTo>
                  <a:pt x="192" y="354"/>
                </a:lnTo>
                <a:lnTo>
                  <a:pt x="194" y="352"/>
                </a:lnTo>
                <a:lnTo>
                  <a:pt x="196" y="351"/>
                </a:lnTo>
                <a:lnTo>
                  <a:pt x="198" y="350"/>
                </a:lnTo>
                <a:lnTo>
                  <a:pt x="200" y="349"/>
                </a:lnTo>
                <a:lnTo>
                  <a:pt x="202" y="348"/>
                </a:lnTo>
                <a:lnTo>
                  <a:pt x="204" y="346"/>
                </a:lnTo>
                <a:lnTo>
                  <a:pt x="206" y="345"/>
                </a:lnTo>
                <a:lnTo>
                  <a:pt x="208" y="344"/>
                </a:lnTo>
                <a:lnTo>
                  <a:pt x="210" y="343"/>
                </a:lnTo>
                <a:lnTo>
                  <a:pt x="212" y="342"/>
                </a:lnTo>
                <a:lnTo>
                  <a:pt x="214" y="341"/>
                </a:lnTo>
                <a:lnTo>
                  <a:pt x="216" y="339"/>
                </a:lnTo>
                <a:lnTo>
                  <a:pt x="218" y="338"/>
                </a:lnTo>
                <a:lnTo>
                  <a:pt x="220" y="337"/>
                </a:lnTo>
                <a:lnTo>
                  <a:pt x="222" y="336"/>
                </a:lnTo>
                <a:lnTo>
                  <a:pt x="224" y="335"/>
                </a:lnTo>
                <a:lnTo>
                  <a:pt x="226" y="334"/>
                </a:lnTo>
                <a:lnTo>
                  <a:pt x="228" y="332"/>
                </a:lnTo>
                <a:lnTo>
                  <a:pt x="230" y="331"/>
                </a:lnTo>
                <a:lnTo>
                  <a:pt x="232" y="330"/>
                </a:lnTo>
                <a:lnTo>
                  <a:pt x="234" y="329"/>
                </a:lnTo>
                <a:lnTo>
                  <a:pt x="236" y="328"/>
                </a:lnTo>
                <a:lnTo>
                  <a:pt x="238" y="326"/>
                </a:lnTo>
                <a:lnTo>
                  <a:pt x="240" y="325"/>
                </a:lnTo>
                <a:lnTo>
                  <a:pt x="242" y="324"/>
                </a:lnTo>
                <a:lnTo>
                  <a:pt x="244" y="323"/>
                </a:lnTo>
                <a:lnTo>
                  <a:pt x="246" y="322"/>
                </a:lnTo>
                <a:lnTo>
                  <a:pt x="248" y="321"/>
                </a:lnTo>
                <a:lnTo>
                  <a:pt x="250" y="319"/>
                </a:lnTo>
                <a:lnTo>
                  <a:pt x="252" y="318"/>
                </a:lnTo>
                <a:lnTo>
                  <a:pt x="254" y="317"/>
                </a:lnTo>
                <a:lnTo>
                  <a:pt x="256" y="316"/>
                </a:lnTo>
                <a:lnTo>
                  <a:pt x="258" y="315"/>
                </a:lnTo>
                <a:lnTo>
                  <a:pt x="260" y="314"/>
                </a:lnTo>
                <a:lnTo>
                  <a:pt x="262" y="312"/>
                </a:lnTo>
                <a:lnTo>
                  <a:pt x="264" y="311"/>
                </a:lnTo>
                <a:lnTo>
                  <a:pt x="266" y="310"/>
                </a:lnTo>
                <a:lnTo>
                  <a:pt x="268" y="309"/>
                </a:lnTo>
                <a:lnTo>
                  <a:pt x="270" y="308"/>
                </a:lnTo>
                <a:lnTo>
                  <a:pt x="272" y="306"/>
                </a:lnTo>
                <a:lnTo>
                  <a:pt x="274" y="305"/>
                </a:lnTo>
                <a:lnTo>
                  <a:pt x="276" y="304"/>
                </a:lnTo>
                <a:lnTo>
                  <a:pt x="278" y="303"/>
                </a:lnTo>
                <a:lnTo>
                  <a:pt x="280" y="302"/>
                </a:lnTo>
                <a:lnTo>
                  <a:pt x="282" y="301"/>
                </a:lnTo>
                <a:lnTo>
                  <a:pt x="284" y="299"/>
                </a:lnTo>
                <a:lnTo>
                  <a:pt x="286" y="298"/>
                </a:lnTo>
                <a:lnTo>
                  <a:pt x="288" y="297"/>
                </a:lnTo>
                <a:lnTo>
                  <a:pt x="290" y="296"/>
                </a:lnTo>
                <a:lnTo>
                  <a:pt x="292" y="295"/>
                </a:lnTo>
                <a:lnTo>
                  <a:pt x="294" y="294"/>
                </a:lnTo>
                <a:lnTo>
                  <a:pt x="296" y="292"/>
                </a:lnTo>
                <a:lnTo>
                  <a:pt x="298" y="291"/>
                </a:lnTo>
                <a:lnTo>
                  <a:pt x="300" y="290"/>
                </a:lnTo>
                <a:lnTo>
                  <a:pt x="302" y="289"/>
                </a:lnTo>
                <a:lnTo>
                  <a:pt x="304" y="288"/>
                </a:lnTo>
                <a:lnTo>
                  <a:pt x="306" y="286"/>
                </a:lnTo>
                <a:lnTo>
                  <a:pt x="308" y="285"/>
                </a:lnTo>
                <a:lnTo>
                  <a:pt x="310" y="284"/>
                </a:lnTo>
                <a:lnTo>
                  <a:pt x="312" y="283"/>
                </a:lnTo>
                <a:lnTo>
                  <a:pt x="314" y="282"/>
                </a:lnTo>
                <a:lnTo>
                  <a:pt x="316" y="281"/>
                </a:lnTo>
                <a:lnTo>
                  <a:pt x="318" y="279"/>
                </a:lnTo>
                <a:lnTo>
                  <a:pt x="320" y="278"/>
                </a:lnTo>
                <a:lnTo>
                  <a:pt x="322" y="277"/>
                </a:lnTo>
                <a:lnTo>
                  <a:pt x="324" y="276"/>
                </a:lnTo>
                <a:lnTo>
                  <a:pt x="326" y="275"/>
                </a:lnTo>
                <a:lnTo>
                  <a:pt x="328" y="274"/>
                </a:lnTo>
                <a:lnTo>
                  <a:pt x="330" y="272"/>
                </a:lnTo>
                <a:lnTo>
                  <a:pt x="332" y="271"/>
                </a:lnTo>
                <a:lnTo>
                  <a:pt x="334" y="270"/>
                </a:lnTo>
                <a:lnTo>
                  <a:pt x="336" y="269"/>
                </a:lnTo>
                <a:lnTo>
                  <a:pt x="338" y="268"/>
                </a:lnTo>
                <a:lnTo>
                  <a:pt x="340" y="267"/>
                </a:lnTo>
                <a:lnTo>
                  <a:pt x="342" y="265"/>
                </a:lnTo>
                <a:lnTo>
                  <a:pt x="344" y="264"/>
                </a:lnTo>
                <a:lnTo>
                  <a:pt x="346" y="263"/>
                </a:lnTo>
                <a:lnTo>
                  <a:pt x="348" y="262"/>
                </a:lnTo>
                <a:lnTo>
                  <a:pt x="350" y="261"/>
                </a:lnTo>
                <a:lnTo>
                  <a:pt x="352" y="259"/>
                </a:lnTo>
                <a:lnTo>
                  <a:pt x="354" y="258"/>
                </a:lnTo>
                <a:lnTo>
                  <a:pt x="356" y="257"/>
                </a:lnTo>
                <a:lnTo>
                  <a:pt x="358" y="256"/>
                </a:lnTo>
                <a:lnTo>
                  <a:pt x="360" y="255"/>
                </a:lnTo>
                <a:lnTo>
                  <a:pt x="362" y="254"/>
                </a:lnTo>
                <a:lnTo>
                  <a:pt x="364" y="252"/>
                </a:lnTo>
                <a:lnTo>
                  <a:pt x="366" y="251"/>
                </a:lnTo>
                <a:lnTo>
                  <a:pt x="368" y="250"/>
                </a:lnTo>
                <a:lnTo>
                  <a:pt x="370" y="249"/>
                </a:lnTo>
                <a:lnTo>
                  <a:pt x="372" y="248"/>
                </a:lnTo>
                <a:lnTo>
                  <a:pt x="374" y="247"/>
                </a:lnTo>
                <a:lnTo>
                  <a:pt x="376" y="245"/>
                </a:lnTo>
                <a:lnTo>
                  <a:pt x="378" y="244"/>
                </a:lnTo>
                <a:lnTo>
                  <a:pt x="380" y="243"/>
                </a:lnTo>
                <a:lnTo>
                  <a:pt x="382" y="242"/>
                </a:lnTo>
                <a:lnTo>
                  <a:pt x="384" y="241"/>
                </a:lnTo>
                <a:lnTo>
                  <a:pt x="386" y="239"/>
                </a:lnTo>
                <a:lnTo>
                  <a:pt x="388" y="238"/>
                </a:lnTo>
                <a:lnTo>
                  <a:pt x="390" y="237"/>
                </a:lnTo>
                <a:lnTo>
                  <a:pt x="392" y="236"/>
                </a:lnTo>
                <a:lnTo>
                  <a:pt x="394" y="235"/>
                </a:lnTo>
                <a:lnTo>
                  <a:pt x="396" y="234"/>
                </a:lnTo>
                <a:lnTo>
                  <a:pt x="398" y="232"/>
                </a:lnTo>
                <a:lnTo>
                  <a:pt x="400" y="231"/>
                </a:lnTo>
                <a:lnTo>
                  <a:pt x="402" y="230"/>
                </a:lnTo>
                <a:lnTo>
                  <a:pt x="404" y="229"/>
                </a:lnTo>
                <a:lnTo>
                  <a:pt x="406" y="228"/>
                </a:lnTo>
                <a:lnTo>
                  <a:pt x="408" y="227"/>
                </a:lnTo>
                <a:lnTo>
                  <a:pt x="410" y="225"/>
                </a:lnTo>
                <a:lnTo>
                  <a:pt x="412" y="224"/>
                </a:lnTo>
                <a:lnTo>
                  <a:pt x="414" y="223"/>
                </a:lnTo>
                <a:lnTo>
                  <a:pt x="416" y="222"/>
                </a:lnTo>
                <a:lnTo>
                  <a:pt x="418" y="221"/>
                </a:lnTo>
                <a:lnTo>
                  <a:pt x="420" y="219"/>
                </a:lnTo>
                <a:lnTo>
                  <a:pt x="422" y="218"/>
                </a:lnTo>
                <a:lnTo>
                  <a:pt x="424" y="217"/>
                </a:lnTo>
                <a:lnTo>
                  <a:pt x="426" y="216"/>
                </a:lnTo>
                <a:lnTo>
                  <a:pt x="428" y="215"/>
                </a:lnTo>
                <a:lnTo>
                  <a:pt x="430" y="214"/>
                </a:lnTo>
                <a:lnTo>
                  <a:pt x="432" y="212"/>
                </a:lnTo>
                <a:lnTo>
                  <a:pt x="434" y="211"/>
                </a:lnTo>
                <a:lnTo>
                  <a:pt x="436" y="210"/>
                </a:lnTo>
                <a:lnTo>
                  <a:pt x="438" y="209"/>
                </a:lnTo>
                <a:lnTo>
                  <a:pt x="440" y="208"/>
                </a:lnTo>
                <a:lnTo>
                  <a:pt x="442" y="207"/>
                </a:lnTo>
                <a:lnTo>
                  <a:pt x="444" y="205"/>
                </a:lnTo>
                <a:lnTo>
                  <a:pt x="446" y="204"/>
                </a:lnTo>
                <a:lnTo>
                  <a:pt x="448" y="203"/>
                </a:lnTo>
                <a:lnTo>
                  <a:pt x="450" y="202"/>
                </a:lnTo>
                <a:lnTo>
                  <a:pt x="452" y="201"/>
                </a:lnTo>
                <a:lnTo>
                  <a:pt x="454" y="199"/>
                </a:lnTo>
                <a:lnTo>
                  <a:pt x="456" y="198"/>
                </a:lnTo>
                <a:lnTo>
                  <a:pt x="458" y="197"/>
                </a:lnTo>
                <a:lnTo>
                  <a:pt x="460" y="196"/>
                </a:lnTo>
                <a:lnTo>
                  <a:pt x="462" y="195"/>
                </a:lnTo>
                <a:lnTo>
                  <a:pt x="464" y="194"/>
                </a:lnTo>
                <a:lnTo>
                  <a:pt x="466" y="192"/>
                </a:lnTo>
                <a:lnTo>
                  <a:pt x="468" y="191"/>
                </a:lnTo>
                <a:lnTo>
                  <a:pt x="470" y="190"/>
                </a:lnTo>
                <a:lnTo>
                  <a:pt x="472" y="189"/>
                </a:lnTo>
                <a:lnTo>
                  <a:pt x="474" y="188"/>
                </a:lnTo>
                <a:lnTo>
                  <a:pt x="476" y="187"/>
                </a:lnTo>
                <a:lnTo>
                  <a:pt x="478" y="185"/>
                </a:lnTo>
                <a:lnTo>
                  <a:pt x="480" y="184"/>
                </a:lnTo>
                <a:lnTo>
                  <a:pt x="482" y="183"/>
                </a:lnTo>
                <a:lnTo>
                  <a:pt x="484" y="182"/>
                </a:lnTo>
                <a:lnTo>
                  <a:pt x="486" y="181"/>
                </a:lnTo>
                <a:lnTo>
                  <a:pt x="488" y="179"/>
                </a:lnTo>
                <a:lnTo>
                  <a:pt x="490" y="178"/>
                </a:lnTo>
                <a:lnTo>
                  <a:pt x="492" y="177"/>
                </a:lnTo>
                <a:lnTo>
                  <a:pt x="494" y="176"/>
                </a:lnTo>
                <a:lnTo>
                  <a:pt x="496" y="175"/>
                </a:lnTo>
                <a:lnTo>
                  <a:pt x="498" y="174"/>
                </a:lnTo>
                <a:lnTo>
                  <a:pt x="500" y="172"/>
                </a:lnTo>
                <a:lnTo>
                  <a:pt x="502" y="171"/>
                </a:lnTo>
                <a:lnTo>
                  <a:pt x="504" y="170"/>
                </a:lnTo>
                <a:lnTo>
                  <a:pt x="506" y="169"/>
                </a:lnTo>
                <a:lnTo>
                  <a:pt x="508" y="168"/>
                </a:lnTo>
                <a:lnTo>
                  <a:pt x="510" y="167"/>
                </a:lnTo>
                <a:lnTo>
                  <a:pt x="512" y="165"/>
                </a:lnTo>
                <a:lnTo>
                  <a:pt x="514" y="164"/>
                </a:lnTo>
                <a:lnTo>
                  <a:pt x="516" y="163"/>
                </a:lnTo>
                <a:lnTo>
                  <a:pt x="518" y="162"/>
                </a:lnTo>
                <a:lnTo>
                  <a:pt x="520" y="161"/>
                </a:lnTo>
                <a:lnTo>
                  <a:pt x="522" y="160"/>
                </a:lnTo>
                <a:lnTo>
                  <a:pt x="524" y="158"/>
                </a:lnTo>
                <a:lnTo>
                  <a:pt x="526" y="157"/>
                </a:lnTo>
                <a:lnTo>
                  <a:pt x="528" y="156"/>
                </a:lnTo>
                <a:lnTo>
                  <a:pt x="530" y="155"/>
                </a:lnTo>
                <a:lnTo>
                  <a:pt x="532" y="154"/>
                </a:lnTo>
                <a:lnTo>
                  <a:pt x="534" y="152"/>
                </a:lnTo>
                <a:lnTo>
                  <a:pt x="536" y="151"/>
                </a:lnTo>
                <a:lnTo>
                  <a:pt x="538" y="150"/>
                </a:lnTo>
                <a:lnTo>
                  <a:pt x="540" y="149"/>
                </a:lnTo>
                <a:lnTo>
                  <a:pt x="542" y="148"/>
                </a:lnTo>
                <a:lnTo>
                  <a:pt x="544" y="147"/>
                </a:lnTo>
                <a:lnTo>
                  <a:pt x="546" y="145"/>
                </a:lnTo>
                <a:lnTo>
                  <a:pt x="548" y="144"/>
                </a:lnTo>
                <a:lnTo>
                  <a:pt x="550" y="143"/>
                </a:lnTo>
                <a:lnTo>
                  <a:pt x="552" y="142"/>
                </a:lnTo>
                <a:lnTo>
                  <a:pt x="554" y="141"/>
                </a:lnTo>
                <a:lnTo>
                  <a:pt x="556" y="140"/>
                </a:lnTo>
                <a:lnTo>
                  <a:pt x="558" y="138"/>
                </a:lnTo>
                <a:lnTo>
                  <a:pt x="560" y="137"/>
                </a:lnTo>
                <a:lnTo>
                  <a:pt x="562" y="136"/>
                </a:lnTo>
                <a:lnTo>
                  <a:pt x="564" y="135"/>
                </a:lnTo>
                <a:lnTo>
                  <a:pt x="566" y="134"/>
                </a:lnTo>
                <a:lnTo>
                  <a:pt x="568" y="132"/>
                </a:lnTo>
                <a:lnTo>
                  <a:pt x="570" y="131"/>
                </a:lnTo>
                <a:lnTo>
                  <a:pt x="572" y="130"/>
                </a:lnTo>
                <a:lnTo>
                  <a:pt x="574" y="129"/>
                </a:lnTo>
                <a:lnTo>
                  <a:pt x="576" y="128"/>
                </a:lnTo>
                <a:lnTo>
                  <a:pt x="578" y="127"/>
                </a:lnTo>
                <a:lnTo>
                  <a:pt x="580" y="125"/>
                </a:lnTo>
                <a:lnTo>
                  <a:pt x="582" y="124"/>
                </a:lnTo>
                <a:lnTo>
                  <a:pt x="584" y="123"/>
                </a:lnTo>
                <a:lnTo>
                  <a:pt x="586" y="122"/>
                </a:lnTo>
                <a:lnTo>
                  <a:pt x="588" y="121"/>
                </a:lnTo>
                <a:lnTo>
                  <a:pt x="590" y="120"/>
                </a:lnTo>
                <a:lnTo>
                  <a:pt x="592" y="118"/>
                </a:lnTo>
                <a:lnTo>
                  <a:pt x="594" y="117"/>
                </a:lnTo>
                <a:lnTo>
                  <a:pt x="596" y="116"/>
                </a:lnTo>
                <a:lnTo>
                  <a:pt x="598" y="115"/>
                </a:lnTo>
                <a:lnTo>
                  <a:pt x="600" y="114"/>
                </a:lnTo>
                <a:lnTo>
                  <a:pt x="602" y="112"/>
                </a:lnTo>
                <a:lnTo>
                  <a:pt x="604" y="111"/>
                </a:lnTo>
                <a:lnTo>
                  <a:pt x="606" y="110"/>
                </a:lnTo>
                <a:lnTo>
                  <a:pt x="608" y="109"/>
                </a:lnTo>
                <a:lnTo>
                  <a:pt x="610" y="108"/>
                </a:lnTo>
                <a:lnTo>
                  <a:pt x="612" y="107"/>
                </a:lnTo>
                <a:lnTo>
                  <a:pt x="614" y="105"/>
                </a:lnTo>
                <a:lnTo>
                  <a:pt x="616" y="104"/>
                </a:lnTo>
                <a:lnTo>
                  <a:pt x="618" y="103"/>
                </a:lnTo>
                <a:lnTo>
                  <a:pt x="620" y="102"/>
                </a:lnTo>
                <a:lnTo>
                  <a:pt x="622" y="101"/>
                </a:lnTo>
                <a:lnTo>
                  <a:pt x="624" y="100"/>
                </a:lnTo>
                <a:lnTo>
                  <a:pt x="626" y="98"/>
                </a:lnTo>
                <a:lnTo>
                  <a:pt x="628" y="97"/>
                </a:lnTo>
                <a:lnTo>
                  <a:pt x="630" y="96"/>
                </a:lnTo>
                <a:lnTo>
                  <a:pt x="632" y="95"/>
                </a:lnTo>
                <a:lnTo>
                  <a:pt x="634" y="94"/>
                </a:lnTo>
                <a:lnTo>
                  <a:pt x="636" y="92"/>
                </a:lnTo>
                <a:lnTo>
                  <a:pt x="638" y="91"/>
                </a:lnTo>
                <a:lnTo>
                  <a:pt x="640" y="90"/>
                </a:lnTo>
                <a:lnTo>
                  <a:pt x="642" y="89"/>
                </a:lnTo>
                <a:lnTo>
                  <a:pt x="644" y="88"/>
                </a:lnTo>
                <a:lnTo>
                  <a:pt x="646" y="87"/>
                </a:lnTo>
                <a:lnTo>
                  <a:pt x="648" y="85"/>
                </a:lnTo>
                <a:lnTo>
                  <a:pt x="650" y="84"/>
                </a:lnTo>
                <a:lnTo>
                  <a:pt x="652" y="83"/>
                </a:lnTo>
                <a:lnTo>
                  <a:pt x="654" y="82"/>
                </a:lnTo>
                <a:lnTo>
                  <a:pt x="656" y="81"/>
                </a:lnTo>
                <a:lnTo>
                  <a:pt x="658" y="80"/>
                </a:lnTo>
                <a:lnTo>
                  <a:pt x="660" y="78"/>
                </a:lnTo>
                <a:lnTo>
                  <a:pt x="662" y="77"/>
                </a:lnTo>
                <a:lnTo>
                  <a:pt x="664" y="76"/>
                </a:lnTo>
                <a:lnTo>
                  <a:pt x="666" y="75"/>
                </a:lnTo>
                <a:lnTo>
                  <a:pt x="668" y="74"/>
                </a:lnTo>
                <a:lnTo>
                  <a:pt x="670" y="73"/>
                </a:lnTo>
                <a:lnTo>
                  <a:pt x="672" y="71"/>
                </a:lnTo>
                <a:lnTo>
                  <a:pt x="674" y="70"/>
                </a:lnTo>
                <a:lnTo>
                  <a:pt x="676" y="69"/>
                </a:lnTo>
                <a:lnTo>
                  <a:pt x="678" y="68"/>
                </a:lnTo>
                <a:lnTo>
                  <a:pt x="680" y="67"/>
                </a:lnTo>
                <a:lnTo>
                  <a:pt x="682" y="65"/>
                </a:lnTo>
                <a:lnTo>
                  <a:pt x="684" y="64"/>
                </a:lnTo>
                <a:lnTo>
                  <a:pt x="686" y="63"/>
                </a:lnTo>
                <a:lnTo>
                  <a:pt x="688" y="62"/>
                </a:lnTo>
                <a:lnTo>
                  <a:pt x="690" y="61"/>
                </a:lnTo>
                <a:lnTo>
                  <a:pt x="692" y="60"/>
                </a:lnTo>
                <a:lnTo>
                  <a:pt x="694" y="58"/>
                </a:lnTo>
                <a:lnTo>
                  <a:pt x="696" y="57"/>
                </a:lnTo>
                <a:lnTo>
                  <a:pt x="698" y="56"/>
                </a:lnTo>
                <a:lnTo>
                  <a:pt x="700" y="55"/>
                </a:lnTo>
                <a:lnTo>
                  <a:pt x="702" y="54"/>
                </a:lnTo>
                <a:lnTo>
                  <a:pt x="704" y="53"/>
                </a:lnTo>
                <a:lnTo>
                  <a:pt x="706" y="51"/>
                </a:lnTo>
                <a:lnTo>
                  <a:pt x="708" y="50"/>
                </a:lnTo>
                <a:lnTo>
                  <a:pt x="710" y="49"/>
                </a:lnTo>
                <a:lnTo>
                  <a:pt x="712" y="48"/>
                </a:lnTo>
                <a:lnTo>
                  <a:pt x="714" y="47"/>
                </a:lnTo>
                <a:lnTo>
                  <a:pt x="716" y="45"/>
                </a:lnTo>
                <a:lnTo>
                  <a:pt x="718" y="44"/>
                </a:lnTo>
                <a:lnTo>
                  <a:pt x="720" y="43"/>
                </a:lnTo>
                <a:lnTo>
                  <a:pt x="722" y="42"/>
                </a:lnTo>
                <a:lnTo>
                  <a:pt x="724" y="41"/>
                </a:lnTo>
                <a:lnTo>
                  <a:pt x="726" y="40"/>
                </a:lnTo>
                <a:lnTo>
                  <a:pt x="728" y="38"/>
                </a:lnTo>
                <a:lnTo>
                  <a:pt x="730" y="37"/>
                </a:lnTo>
                <a:lnTo>
                  <a:pt x="732" y="36"/>
                </a:lnTo>
                <a:lnTo>
                  <a:pt x="734" y="35"/>
                </a:lnTo>
                <a:lnTo>
                  <a:pt x="736" y="34"/>
                </a:lnTo>
                <a:lnTo>
                  <a:pt x="738" y="33"/>
                </a:lnTo>
                <a:lnTo>
                  <a:pt x="740" y="31"/>
                </a:lnTo>
                <a:lnTo>
                  <a:pt x="742" y="30"/>
                </a:lnTo>
                <a:lnTo>
                  <a:pt x="744" y="29"/>
                </a:lnTo>
                <a:lnTo>
                  <a:pt x="746" y="28"/>
                </a:lnTo>
                <a:lnTo>
                  <a:pt x="748" y="27"/>
                </a:lnTo>
                <a:lnTo>
                  <a:pt x="750" y="25"/>
                </a:lnTo>
                <a:lnTo>
                  <a:pt x="752" y="24"/>
                </a:lnTo>
                <a:lnTo>
                  <a:pt x="754" y="23"/>
                </a:lnTo>
                <a:lnTo>
                  <a:pt x="756" y="22"/>
                </a:lnTo>
                <a:lnTo>
                  <a:pt x="758" y="21"/>
                </a:lnTo>
                <a:lnTo>
                  <a:pt x="760" y="20"/>
                </a:lnTo>
                <a:lnTo>
                  <a:pt x="762" y="18"/>
                </a:lnTo>
                <a:lnTo>
                  <a:pt x="764" y="17"/>
                </a:lnTo>
                <a:lnTo>
                  <a:pt x="766" y="16"/>
                </a:lnTo>
                <a:lnTo>
                  <a:pt x="768" y="15"/>
                </a:lnTo>
                <a:lnTo>
                  <a:pt x="770" y="14"/>
                </a:lnTo>
                <a:lnTo>
                  <a:pt x="772" y="13"/>
                </a:lnTo>
                <a:lnTo>
                  <a:pt x="774" y="11"/>
                </a:lnTo>
                <a:lnTo>
                  <a:pt x="776" y="10"/>
                </a:lnTo>
                <a:lnTo>
                  <a:pt x="778" y="9"/>
                </a:lnTo>
                <a:lnTo>
                  <a:pt x="780" y="8"/>
                </a:lnTo>
                <a:lnTo>
                  <a:pt x="782" y="7"/>
                </a:lnTo>
                <a:lnTo>
                  <a:pt x="784" y="5"/>
                </a:lnTo>
                <a:lnTo>
                  <a:pt x="786" y="4"/>
                </a:lnTo>
                <a:lnTo>
                  <a:pt x="788" y="3"/>
                </a:lnTo>
                <a:lnTo>
                  <a:pt x="790" y="2"/>
                </a:lnTo>
                <a:lnTo>
                  <a:pt x="792" y="1"/>
                </a:lnTo>
                <a:lnTo>
                  <a:pt x="794" y="0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66" name="Freeform 153">
            <a:extLst>
              <a:ext uri="{FF2B5EF4-FFF2-40B4-BE49-F238E27FC236}">
                <a16:creationId xmlns:a16="http://schemas.microsoft.com/office/drawing/2014/main" id="{CD462F5F-C9D4-24BA-7C6F-DC3BC3174BAD}"/>
              </a:ext>
            </a:extLst>
          </p:cNvPr>
          <p:cNvSpPr>
            <a:spLocks/>
          </p:cNvSpPr>
          <p:nvPr/>
        </p:nvSpPr>
        <p:spPr bwMode="auto">
          <a:xfrm flipH="1" flipV="1">
            <a:off x="4401807" y="3462709"/>
            <a:ext cx="3457890" cy="2416679"/>
          </a:xfrm>
          <a:custGeom>
            <a:avLst/>
            <a:gdLst>
              <a:gd name="T0" fmla="*/ 23 w 794"/>
              <a:gd name="T1" fmla="*/ 1650 h 466"/>
              <a:gd name="T2" fmla="*/ 49 w 794"/>
              <a:gd name="T3" fmla="*/ 1621 h 466"/>
              <a:gd name="T4" fmla="*/ 75 w 794"/>
              <a:gd name="T5" fmla="*/ 1592 h 466"/>
              <a:gd name="T6" fmla="*/ 101 w 794"/>
              <a:gd name="T7" fmla="*/ 1564 h 466"/>
              <a:gd name="T8" fmla="*/ 128 w 794"/>
              <a:gd name="T9" fmla="*/ 1531 h 466"/>
              <a:gd name="T10" fmla="*/ 154 w 794"/>
              <a:gd name="T11" fmla="*/ 1502 h 466"/>
              <a:gd name="T12" fmla="*/ 180 w 794"/>
              <a:gd name="T13" fmla="*/ 1474 h 466"/>
              <a:gd name="T14" fmla="*/ 206 w 794"/>
              <a:gd name="T15" fmla="*/ 1445 h 466"/>
              <a:gd name="T16" fmla="*/ 233 w 794"/>
              <a:gd name="T17" fmla="*/ 1413 h 466"/>
              <a:gd name="T18" fmla="*/ 259 w 794"/>
              <a:gd name="T19" fmla="*/ 1384 h 466"/>
              <a:gd name="T20" fmla="*/ 285 w 794"/>
              <a:gd name="T21" fmla="*/ 1355 h 466"/>
              <a:gd name="T22" fmla="*/ 312 w 794"/>
              <a:gd name="T23" fmla="*/ 1326 h 466"/>
              <a:gd name="T24" fmla="*/ 338 w 794"/>
              <a:gd name="T25" fmla="*/ 1298 h 466"/>
              <a:gd name="T26" fmla="*/ 364 w 794"/>
              <a:gd name="T27" fmla="*/ 1265 h 466"/>
              <a:gd name="T28" fmla="*/ 390 w 794"/>
              <a:gd name="T29" fmla="*/ 1236 h 466"/>
              <a:gd name="T30" fmla="*/ 417 w 794"/>
              <a:gd name="T31" fmla="*/ 1208 h 466"/>
              <a:gd name="T32" fmla="*/ 443 w 794"/>
              <a:gd name="T33" fmla="*/ 1179 h 466"/>
              <a:gd name="T34" fmla="*/ 469 w 794"/>
              <a:gd name="T35" fmla="*/ 1147 h 466"/>
              <a:gd name="T36" fmla="*/ 495 w 794"/>
              <a:gd name="T37" fmla="*/ 1118 h 466"/>
              <a:gd name="T38" fmla="*/ 522 w 794"/>
              <a:gd name="T39" fmla="*/ 1089 h 466"/>
              <a:gd name="T40" fmla="*/ 548 w 794"/>
              <a:gd name="T41" fmla="*/ 1060 h 466"/>
              <a:gd name="T42" fmla="*/ 574 w 794"/>
              <a:gd name="T43" fmla="*/ 1028 h 466"/>
              <a:gd name="T44" fmla="*/ 601 w 794"/>
              <a:gd name="T45" fmla="*/ 999 h 466"/>
              <a:gd name="T46" fmla="*/ 627 w 794"/>
              <a:gd name="T47" fmla="*/ 970 h 466"/>
              <a:gd name="T48" fmla="*/ 653 w 794"/>
              <a:gd name="T49" fmla="*/ 942 h 466"/>
              <a:gd name="T50" fmla="*/ 679 w 794"/>
              <a:gd name="T51" fmla="*/ 913 h 466"/>
              <a:gd name="T52" fmla="*/ 706 w 794"/>
              <a:gd name="T53" fmla="*/ 881 h 466"/>
              <a:gd name="T54" fmla="*/ 732 w 794"/>
              <a:gd name="T55" fmla="*/ 852 h 466"/>
              <a:gd name="T56" fmla="*/ 758 w 794"/>
              <a:gd name="T57" fmla="*/ 823 h 466"/>
              <a:gd name="T58" fmla="*/ 784 w 794"/>
              <a:gd name="T59" fmla="*/ 794 h 466"/>
              <a:gd name="T60" fmla="*/ 811 w 794"/>
              <a:gd name="T61" fmla="*/ 762 h 466"/>
              <a:gd name="T62" fmla="*/ 837 w 794"/>
              <a:gd name="T63" fmla="*/ 733 h 466"/>
              <a:gd name="T64" fmla="*/ 863 w 794"/>
              <a:gd name="T65" fmla="*/ 705 h 466"/>
              <a:gd name="T66" fmla="*/ 889 w 794"/>
              <a:gd name="T67" fmla="*/ 676 h 466"/>
              <a:gd name="T68" fmla="*/ 916 w 794"/>
              <a:gd name="T69" fmla="*/ 643 h 466"/>
              <a:gd name="T70" fmla="*/ 942 w 794"/>
              <a:gd name="T71" fmla="*/ 615 h 466"/>
              <a:gd name="T72" fmla="*/ 968 w 794"/>
              <a:gd name="T73" fmla="*/ 586 h 466"/>
              <a:gd name="T74" fmla="*/ 995 w 794"/>
              <a:gd name="T75" fmla="*/ 557 h 466"/>
              <a:gd name="T76" fmla="*/ 1021 w 794"/>
              <a:gd name="T77" fmla="*/ 528 h 466"/>
              <a:gd name="T78" fmla="*/ 1047 w 794"/>
              <a:gd name="T79" fmla="*/ 496 h 466"/>
              <a:gd name="T80" fmla="*/ 1073 w 794"/>
              <a:gd name="T81" fmla="*/ 467 h 466"/>
              <a:gd name="T82" fmla="*/ 1100 w 794"/>
              <a:gd name="T83" fmla="*/ 439 h 466"/>
              <a:gd name="T84" fmla="*/ 1126 w 794"/>
              <a:gd name="T85" fmla="*/ 410 h 466"/>
              <a:gd name="T86" fmla="*/ 1152 w 794"/>
              <a:gd name="T87" fmla="*/ 377 h 466"/>
              <a:gd name="T88" fmla="*/ 1178 w 794"/>
              <a:gd name="T89" fmla="*/ 349 h 466"/>
              <a:gd name="T90" fmla="*/ 1205 w 794"/>
              <a:gd name="T91" fmla="*/ 320 h 466"/>
              <a:gd name="T92" fmla="*/ 1231 w 794"/>
              <a:gd name="T93" fmla="*/ 291 h 466"/>
              <a:gd name="T94" fmla="*/ 1257 w 794"/>
              <a:gd name="T95" fmla="*/ 262 h 466"/>
              <a:gd name="T96" fmla="*/ 1284 w 794"/>
              <a:gd name="T97" fmla="*/ 230 h 466"/>
              <a:gd name="T98" fmla="*/ 1310 w 794"/>
              <a:gd name="T99" fmla="*/ 201 h 466"/>
              <a:gd name="T100" fmla="*/ 1336 w 794"/>
              <a:gd name="T101" fmla="*/ 173 h 466"/>
              <a:gd name="T102" fmla="*/ 1362 w 794"/>
              <a:gd name="T103" fmla="*/ 144 h 466"/>
              <a:gd name="T104" fmla="*/ 1389 w 794"/>
              <a:gd name="T105" fmla="*/ 111 h 466"/>
              <a:gd name="T106" fmla="*/ 1415 w 794"/>
              <a:gd name="T107" fmla="*/ 83 h 466"/>
              <a:gd name="T108" fmla="*/ 1441 w 794"/>
              <a:gd name="T109" fmla="*/ 54 h 466"/>
              <a:gd name="T110" fmla="*/ 1467 w 794"/>
              <a:gd name="T111" fmla="*/ 25 h 46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94"/>
              <a:gd name="T169" fmla="*/ 0 h 466"/>
              <a:gd name="T170" fmla="*/ 794 w 794"/>
              <a:gd name="T171" fmla="*/ 466 h 46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94" h="466">
                <a:moveTo>
                  <a:pt x="0" y="466"/>
                </a:moveTo>
                <a:lnTo>
                  <a:pt x="2" y="465"/>
                </a:lnTo>
                <a:lnTo>
                  <a:pt x="4" y="464"/>
                </a:lnTo>
                <a:lnTo>
                  <a:pt x="6" y="463"/>
                </a:lnTo>
                <a:lnTo>
                  <a:pt x="8" y="462"/>
                </a:lnTo>
                <a:lnTo>
                  <a:pt x="10" y="460"/>
                </a:lnTo>
                <a:lnTo>
                  <a:pt x="12" y="459"/>
                </a:lnTo>
                <a:lnTo>
                  <a:pt x="14" y="458"/>
                </a:lnTo>
                <a:lnTo>
                  <a:pt x="16" y="457"/>
                </a:lnTo>
                <a:lnTo>
                  <a:pt x="18" y="456"/>
                </a:lnTo>
                <a:lnTo>
                  <a:pt x="20" y="455"/>
                </a:lnTo>
                <a:lnTo>
                  <a:pt x="22" y="453"/>
                </a:lnTo>
                <a:lnTo>
                  <a:pt x="24" y="452"/>
                </a:lnTo>
                <a:lnTo>
                  <a:pt x="26" y="451"/>
                </a:lnTo>
                <a:lnTo>
                  <a:pt x="28" y="450"/>
                </a:lnTo>
                <a:lnTo>
                  <a:pt x="30" y="449"/>
                </a:lnTo>
                <a:lnTo>
                  <a:pt x="32" y="448"/>
                </a:lnTo>
                <a:lnTo>
                  <a:pt x="34" y="446"/>
                </a:lnTo>
                <a:lnTo>
                  <a:pt x="36" y="445"/>
                </a:lnTo>
                <a:lnTo>
                  <a:pt x="38" y="444"/>
                </a:lnTo>
                <a:lnTo>
                  <a:pt x="40" y="443"/>
                </a:lnTo>
                <a:lnTo>
                  <a:pt x="42" y="442"/>
                </a:lnTo>
                <a:lnTo>
                  <a:pt x="44" y="441"/>
                </a:lnTo>
                <a:lnTo>
                  <a:pt x="46" y="439"/>
                </a:lnTo>
                <a:lnTo>
                  <a:pt x="48" y="438"/>
                </a:lnTo>
                <a:lnTo>
                  <a:pt x="50" y="437"/>
                </a:lnTo>
                <a:lnTo>
                  <a:pt x="52" y="436"/>
                </a:lnTo>
                <a:lnTo>
                  <a:pt x="54" y="435"/>
                </a:lnTo>
                <a:lnTo>
                  <a:pt x="56" y="433"/>
                </a:lnTo>
                <a:lnTo>
                  <a:pt x="58" y="432"/>
                </a:lnTo>
                <a:lnTo>
                  <a:pt x="60" y="431"/>
                </a:lnTo>
                <a:lnTo>
                  <a:pt x="62" y="430"/>
                </a:lnTo>
                <a:lnTo>
                  <a:pt x="64" y="429"/>
                </a:lnTo>
                <a:lnTo>
                  <a:pt x="66" y="428"/>
                </a:lnTo>
                <a:lnTo>
                  <a:pt x="68" y="426"/>
                </a:lnTo>
                <a:lnTo>
                  <a:pt x="70" y="425"/>
                </a:lnTo>
                <a:lnTo>
                  <a:pt x="72" y="424"/>
                </a:lnTo>
                <a:lnTo>
                  <a:pt x="74" y="423"/>
                </a:lnTo>
                <a:lnTo>
                  <a:pt x="76" y="422"/>
                </a:lnTo>
                <a:lnTo>
                  <a:pt x="78" y="421"/>
                </a:lnTo>
                <a:lnTo>
                  <a:pt x="80" y="419"/>
                </a:lnTo>
                <a:lnTo>
                  <a:pt x="82" y="418"/>
                </a:lnTo>
                <a:lnTo>
                  <a:pt x="84" y="417"/>
                </a:lnTo>
                <a:lnTo>
                  <a:pt x="86" y="416"/>
                </a:lnTo>
                <a:lnTo>
                  <a:pt x="88" y="415"/>
                </a:lnTo>
                <a:lnTo>
                  <a:pt x="90" y="413"/>
                </a:lnTo>
                <a:lnTo>
                  <a:pt x="92" y="412"/>
                </a:lnTo>
                <a:lnTo>
                  <a:pt x="94" y="411"/>
                </a:lnTo>
                <a:lnTo>
                  <a:pt x="96" y="410"/>
                </a:lnTo>
                <a:lnTo>
                  <a:pt x="98" y="409"/>
                </a:lnTo>
                <a:lnTo>
                  <a:pt x="100" y="408"/>
                </a:lnTo>
                <a:lnTo>
                  <a:pt x="102" y="406"/>
                </a:lnTo>
                <a:lnTo>
                  <a:pt x="104" y="405"/>
                </a:lnTo>
                <a:lnTo>
                  <a:pt x="106" y="404"/>
                </a:lnTo>
                <a:lnTo>
                  <a:pt x="108" y="403"/>
                </a:lnTo>
                <a:lnTo>
                  <a:pt x="110" y="402"/>
                </a:lnTo>
                <a:lnTo>
                  <a:pt x="112" y="401"/>
                </a:lnTo>
                <a:lnTo>
                  <a:pt x="114" y="399"/>
                </a:lnTo>
                <a:lnTo>
                  <a:pt x="116" y="398"/>
                </a:lnTo>
                <a:lnTo>
                  <a:pt x="118" y="397"/>
                </a:lnTo>
                <a:lnTo>
                  <a:pt x="120" y="396"/>
                </a:lnTo>
                <a:lnTo>
                  <a:pt x="122" y="395"/>
                </a:lnTo>
                <a:lnTo>
                  <a:pt x="124" y="393"/>
                </a:lnTo>
                <a:lnTo>
                  <a:pt x="126" y="392"/>
                </a:lnTo>
                <a:lnTo>
                  <a:pt x="128" y="391"/>
                </a:lnTo>
                <a:lnTo>
                  <a:pt x="130" y="390"/>
                </a:lnTo>
                <a:lnTo>
                  <a:pt x="132" y="389"/>
                </a:lnTo>
                <a:lnTo>
                  <a:pt x="134" y="388"/>
                </a:lnTo>
                <a:lnTo>
                  <a:pt x="136" y="386"/>
                </a:lnTo>
                <a:lnTo>
                  <a:pt x="138" y="385"/>
                </a:lnTo>
                <a:lnTo>
                  <a:pt x="140" y="384"/>
                </a:lnTo>
                <a:lnTo>
                  <a:pt x="142" y="383"/>
                </a:lnTo>
                <a:lnTo>
                  <a:pt x="144" y="382"/>
                </a:lnTo>
                <a:lnTo>
                  <a:pt x="146" y="381"/>
                </a:lnTo>
                <a:lnTo>
                  <a:pt x="148" y="379"/>
                </a:lnTo>
                <a:lnTo>
                  <a:pt x="150" y="378"/>
                </a:lnTo>
                <a:lnTo>
                  <a:pt x="152" y="377"/>
                </a:lnTo>
                <a:lnTo>
                  <a:pt x="154" y="376"/>
                </a:lnTo>
                <a:lnTo>
                  <a:pt x="156" y="375"/>
                </a:lnTo>
                <a:lnTo>
                  <a:pt x="158" y="373"/>
                </a:lnTo>
                <a:lnTo>
                  <a:pt x="160" y="372"/>
                </a:lnTo>
                <a:lnTo>
                  <a:pt x="162" y="371"/>
                </a:lnTo>
                <a:lnTo>
                  <a:pt x="164" y="370"/>
                </a:lnTo>
                <a:lnTo>
                  <a:pt x="166" y="369"/>
                </a:lnTo>
                <a:lnTo>
                  <a:pt x="168" y="368"/>
                </a:lnTo>
                <a:lnTo>
                  <a:pt x="170" y="366"/>
                </a:lnTo>
                <a:lnTo>
                  <a:pt x="172" y="365"/>
                </a:lnTo>
                <a:lnTo>
                  <a:pt x="174" y="364"/>
                </a:lnTo>
                <a:lnTo>
                  <a:pt x="176" y="363"/>
                </a:lnTo>
                <a:lnTo>
                  <a:pt x="178" y="362"/>
                </a:lnTo>
                <a:lnTo>
                  <a:pt x="180" y="361"/>
                </a:lnTo>
                <a:lnTo>
                  <a:pt x="182" y="359"/>
                </a:lnTo>
                <a:lnTo>
                  <a:pt x="184" y="358"/>
                </a:lnTo>
                <a:lnTo>
                  <a:pt x="186" y="357"/>
                </a:lnTo>
                <a:lnTo>
                  <a:pt x="188" y="356"/>
                </a:lnTo>
                <a:lnTo>
                  <a:pt x="190" y="355"/>
                </a:lnTo>
                <a:lnTo>
                  <a:pt x="192" y="354"/>
                </a:lnTo>
                <a:lnTo>
                  <a:pt x="194" y="352"/>
                </a:lnTo>
                <a:lnTo>
                  <a:pt x="196" y="351"/>
                </a:lnTo>
                <a:lnTo>
                  <a:pt x="198" y="350"/>
                </a:lnTo>
                <a:lnTo>
                  <a:pt x="200" y="349"/>
                </a:lnTo>
                <a:lnTo>
                  <a:pt x="202" y="348"/>
                </a:lnTo>
                <a:lnTo>
                  <a:pt x="204" y="346"/>
                </a:lnTo>
                <a:lnTo>
                  <a:pt x="206" y="345"/>
                </a:lnTo>
                <a:lnTo>
                  <a:pt x="208" y="344"/>
                </a:lnTo>
                <a:lnTo>
                  <a:pt x="210" y="343"/>
                </a:lnTo>
                <a:lnTo>
                  <a:pt x="212" y="342"/>
                </a:lnTo>
                <a:lnTo>
                  <a:pt x="214" y="341"/>
                </a:lnTo>
                <a:lnTo>
                  <a:pt x="216" y="339"/>
                </a:lnTo>
                <a:lnTo>
                  <a:pt x="218" y="338"/>
                </a:lnTo>
                <a:lnTo>
                  <a:pt x="220" y="337"/>
                </a:lnTo>
                <a:lnTo>
                  <a:pt x="222" y="336"/>
                </a:lnTo>
                <a:lnTo>
                  <a:pt x="224" y="335"/>
                </a:lnTo>
                <a:lnTo>
                  <a:pt x="226" y="334"/>
                </a:lnTo>
                <a:lnTo>
                  <a:pt x="228" y="332"/>
                </a:lnTo>
                <a:lnTo>
                  <a:pt x="230" y="331"/>
                </a:lnTo>
                <a:lnTo>
                  <a:pt x="232" y="330"/>
                </a:lnTo>
                <a:lnTo>
                  <a:pt x="234" y="329"/>
                </a:lnTo>
                <a:lnTo>
                  <a:pt x="236" y="328"/>
                </a:lnTo>
                <a:lnTo>
                  <a:pt x="238" y="326"/>
                </a:lnTo>
                <a:lnTo>
                  <a:pt x="240" y="325"/>
                </a:lnTo>
                <a:lnTo>
                  <a:pt x="242" y="324"/>
                </a:lnTo>
                <a:lnTo>
                  <a:pt x="244" y="323"/>
                </a:lnTo>
                <a:lnTo>
                  <a:pt x="246" y="322"/>
                </a:lnTo>
                <a:lnTo>
                  <a:pt x="248" y="321"/>
                </a:lnTo>
                <a:lnTo>
                  <a:pt x="250" y="319"/>
                </a:lnTo>
                <a:lnTo>
                  <a:pt x="252" y="318"/>
                </a:lnTo>
                <a:lnTo>
                  <a:pt x="254" y="317"/>
                </a:lnTo>
                <a:lnTo>
                  <a:pt x="256" y="316"/>
                </a:lnTo>
                <a:lnTo>
                  <a:pt x="258" y="315"/>
                </a:lnTo>
                <a:lnTo>
                  <a:pt x="260" y="314"/>
                </a:lnTo>
                <a:lnTo>
                  <a:pt x="262" y="312"/>
                </a:lnTo>
                <a:lnTo>
                  <a:pt x="264" y="311"/>
                </a:lnTo>
                <a:lnTo>
                  <a:pt x="266" y="310"/>
                </a:lnTo>
                <a:lnTo>
                  <a:pt x="268" y="309"/>
                </a:lnTo>
                <a:lnTo>
                  <a:pt x="270" y="308"/>
                </a:lnTo>
                <a:lnTo>
                  <a:pt x="272" y="306"/>
                </a:lnTo>
                <a:lnTo>
                  <a:pt x="274" y="305"/>
                </a:lnTo>
                <a:lnTo>
                  <a:pt x="276" y="304"/>
                </a:lnTo>
                <a:lnTo>
                  <a:pt x="278" y="303"/>
                </a:lnTo>
                <a:lnTo>
                  <a:pt x="280" y="302"/>
                </a:lnTo>
                <a:lnTo>
                  <a:pt x="282" y="301"/>
                </a:lnTo>
                <a:lnTo>
                  <a:pt x="284" y="299"/>
                </a:lnTo>
                <a:lnTo>
                  <a:pt x="286" y="298"/>
                </a:lnTo>
                <a:lnTo>
                  <a:pt x="288" y="297"/>
                </a:lnTo>
                <a:lnTo>
                  <a:pt x="290" y="296"/>
                </a:lnTo>
                <a:lnTo>
                  <a:pt x="292" y="295"/>
                </a:lnTo>
                <a:lnTo>
                  <a:pt x="294" y="294"/>
                </a:lnTo>
                <a:lnTo>
                  <a:pt x="296" y="292"/>
                </a:lnTo>
                <a:lnTo>
                  <a:pt x="298" y="291"/>
                </a:lnTo>
                <a:lnTo>
                  <a:pt x="300" y="290"/>
                </a:lnTo>
                <a:lnTo>
                  <a:pt x="302" y="289"/>
                </a:lnTo>
                <a:lnTo>
                  <a:pt x="304" y="288"/>
                </a:lnTo>
                <a:lnTo>
                  <a:pt x="306" y="286"/>
                </a:lnTo>
                <a:lnTo>
                  <a:pt x="308" y="285"/>
                </a:lnTo>
                <a:lnTo>
                  <a:pt x="310" y="284"/>
                </a:lnTo>
                <a:lnTo>
                  <a:pt x="312" y="283"/>
                </a:lnTo>
                <a:lnTo>
                  <a:pt x="314" y="282"/>
                </a:lnTo>
                <a:lnTo>
                  <a:pt x="316" y="281"/>
                </a:lnTo>
                <a:lnTo>
                  <a:pt x="318" y="279"/>
                </a:lnTo>
                <a:lnTo>
                  <a:pt x="320" y="278"/>
                </a:lnTo>
                <a:lnTo>
                  <a:pt x="322" y="277"/>
                </a:lnTo>
                <a:lnTo>
                  <a:pt x="324" y="276"/>
                </a:lnTo>
                <a:lnTo>
                  <a:pt x="326" y="275"/>
                </a:lnTo>
                <a:lnTo>
                  <a:pt x="328" y="274"/>
                </a:lnTo>
                <a:lnTo>
                  <a:pt x="330" y="272"/>
                </a:lnTo>
                <a:lnTo>
                  <a:pt x="332" y="271"/>
                </a:lnTo>
                <a:lnTo>
                  <a:pt x="334" y="270"/>
                </a:lnTo>
                <a:lnTo>
                  <a:pt x="336" y="269"/>
                </a:lnTo>
                <a:lnTo>
                  <a:pt x="338" y="268"/>
                </a:lnTo>
                <a:lnTo>
                  <a:pt x="340" y="267"/>
                </a:lnTo>
                <a:lnTo>
                  <a:pt x="342" y="265"/>
                </a:lnTo>
                <a:lnTo>
                  <a:pt x="344" y="264"/>
                </a:lnTo>
                <a:lnTo>
                  <a:pt x="346" y="263"/>
                </a:lnTo>
                <a:lnTo>
                  <a:pt x="348" y="262"/>
                </a:lnTo>
                <a:lnTo>
                  <a:pt x="350" y="261"/>
                </a:lnTo>
                <a:lnTo>
                  <a:pt x="352" y="259"/>
                </a:lnTo>
                <a:lnTo>
                  <a:pt x="354" y="258"/>
                </a:lnTo>
                <a:lnTo>
                  <a:pt x="356" y="257"/>
                </a:lnTo>
                <a:lnTo>
                  <a:pt x="358" y="256"/>
                </a:lnTo>
                <a:lnTo>
                  <a:pt x="360" y="255"/>
                </a:lnTo>
                <a:lnTo>
                  <a:pt x="362" y="254"/>
                </a:lnTo>
                <a:lnTo>
                  <a:pt x="364" y="252"/>
                </a:lnTo>
                <a:lnTo>
                  <a:pt x="366" y="251"/>
                </a:lnTo>
                <a:lnTo>
                  <a:pt x="368" y="250"/>
                </a:lnTo>
                <a:lnTo>
                  <a:pt x="370" y="249"/>
                </a:lnTo>
                <a:lnTo>
                  <a:pt x="372" y="248"/>
                </a:lnTo>
                <a:lnTo>
                  <a:pt x="374" y="247"/>
                </a:lnTo>
                <a:lnTo>
                  <a:pt x="376" y="245"/>
                </a:lnTo>
                <a:lnTo>
                  <a:pt x="378" y="244"/>
                </a:lnTo>
                <a:lnTo>
                  <a:pt x="380" y="243"/>
                </a:lnTo>
                <a:lnTo>
                  <a:pt x="382" y="242"/>
                </a:lnTo>
                <a:lnTo>
                  <a:pt x="384" y="241"/>
                </a:lnTo>
                <a:lnTo>
                  <a:pt x="386" y="239"/>
                </a:lnTo>
                <a:lnTo>
                  <a:pt x="388" y="238"/>
                </a:lnTo>
                <a:lnTo>
                  <a:pt x="390" y="237"/>
                </a:lnTo>
                <a:lnTo>
                  <a:pt x="392" y="236"/>
                </a:lnTo>
                <a:lnTo>
                  <a:pt x="394" y="235"/>
                </a:lnTo>
                <a:lnTo>
                  <a:pt x="396" y="234"/>
                </a:lnTo>
                <a:lnTo>
                  <a:pt x="398" y="232"/>
                </a:lnTo>
                <a:lnTo>
                  <a:pt x="400" y="231"/>
                </a:lnTo>
                <a:lnTo>
                  <a:pt x="402" y="230"/>
                </a:lnTo>
                <a:lnTo>
                  <a:pt x="404" y="229"/>
                </a:lnTo>
                <a:lnTo>
                  <a:pt x="406" y="228"/>
                </a:lnTo>
                <a:lnTo>
                  <a:pt x="408" y="227"/>
                </a:lnTo>
                <a:lnTo>
                  <a:pt x="410" y="225"/>
                </a:lnTo>
                <a:lnTo>
                  <a:pt x="412" y="224"/>
                </a:lnTo>
                <a:lnTo>
                  <a:pt x="414" y="223"/>
                </a:lnTo>
                <a:lnTo>
                  <a:pt x="416" y="222"/>
                </a:lnTo>
                <a:lnTo>
                  <a:pt x="418" y="221"/>
                </a:lnTo>
                <a:lnTo>
                  <a:pt x="420" y="219"/>
                </a:lnTo>
                <a:lnTo>
                  <a:pt x="422" y="218"/>
                </a:lnTo>
                <a:lnTo>
                  <a:pt x="424" y="217"/>
                </a:lnTo>
                <a:lnTo>
                  <a:pt x="426" y="216"/>
                </a:lnTo>
                <a:lnTo>
                  <a:pt x="428" y="215"/>
                </a:lnTo>
                <a:lnTo>
                  <a:pt x="430" y="214"/>
                </a:lnTo>
                <a:lnTo>
                  <a:pt x="432" y="212"/>
                </a:lnTo>
                <a:lnTo>
                  <a:pt x="434" y="211"/>
                </a:lnTo>
                <a:lnTo>
                  <a:pt x="436" y="210"/>
                </a:lnTo>
                <a:lnTo>
                  <a:pt x="438" y="209"/>
                </a:lnTo>
                <a:lnTo>
                  <a:pt x="440" y="208"/>
                </a:lnTo>
                <a:lnTo>
                  <a:pt x="442" y="207"/>
                </a:lnTo>
                <a:lnTo>
                  <a:pt x="444" y="205"/>
                </a:lnTo>
                <a:lnTo>
                  <a:pt x="446" y="204"/>
                </a:lnTo>
                <a:lnTo>
                  <a:pt x="448" y="203"/>
                </a:lnTo>
                <a:lnTo>
                  <a:pt x="450" y="202"/>
                </a:lnTo>
                <a:lnTo>
                  <a:pt x="452" y="201"/>
                </a:lnTo>
                <a:lnTo>
                  <a:pt x="454" y="199"/>
                </a:lnTo>
                <a:lnTo>
                  <a:pt x="456" y="198"/>
                </a:lnTo>
                <a:lnTo>
                  <a:pt x="458" y="197"/>
                </a:lnTo>
                <a:lnTo>
                  <a:pt x="460" y="196"/>
                </a:lnTo>
                <a:lnTo>
                  <a:pt x="462" y="195"/>
                </a:lnTo>
                <a:lnTo>
                  <a:pt x="464" y="194"/>
                </a:lnTo>
                <a:lnTo>
                  <a:pt x="466" y="192"/>
                </a:lnTo>
                <a:lnTo>
                  <a:pt x="468" y="191"/>
                </a:lnTo>
                <a:lnTo>
                  <a:pt x="470" y="190"/>
                </a:lnTo>
                <a:lnTo>
                  <a:pt x="472" y="189"/>
                </a:lnTo>
                <a:lnTo>
                  <a:pt x="474" y="188"/>
                </a:lnTo>
                <a:lnTo>
                  <a:pt x="476" y="187"/>
                </a:lnTo>
                <a:lnTo>
                  <a:pt x="478" y="185"/>
                </a:lnTo>
                <a:lnTo>
                  <a:pt x="480" y="184"/>
                </a:lnTo>
                <a:lnTo>
                  <a:pt x="482" y="183"/>
                </a:lnTo>
                <a:lnTo>
                  <a:pt x="484" y="182"/>
                </a:lnTo>
                <a:lnTo>
                  <a:pt x="486" y="181"/>
                </a:lnTo>
                <a:lnTo>
                  <a:pt x="488" y="179"/>
                </a:lnTo>
                <a:lnTo>
                  <a:pt x="490" y="178"/>
                </a:lnTo>
                <a:lnTo>
                  <a:pt x="492" y="177"/>
                </a:lnTo>
                <a:lnTo>
                  <a:pt x="494" y="176"/>
                </a:lnTo>
                <a:lnTo>
                  <a:pt x="496" y="175"/>
                </a:lnTo>
                <a:lnTo>
                  <a:pt x="498" y="174"/>
                </a:lnTo>
                <a:lnTo>
                  <a:pt x="500" y="172"/>
                </a:lnTo>
                <a:lnTo>
                  <a:pt x="502" y="171"/>
                </a:lnTo>
                <a:lnTo>
                  <a:pt x="504" y="170"/>
                </a:lnTo>
                <a:lnTo>
                  <a:pt x="506" y="169"/>
                </a:lnTo>
                <a:lnTo>
                  <a:pt x="508" y="168"/>
                </a:lnTo>
                <a:lnTo>
                  <a:pt x="510" y="167"/>
                </a:lnTo>
                <a:lnTo>
                  <a:pt x="512" y="165"/>
                </a:lnTo>
                <a:lnTo>
                  <a:pt x="514" y="164"/>
                </a:lnTo>
                <a:lnTo>
                  <a:pt x="516" y="163"/>
                </a:lnTo>
                <a:lnTo>
                  <a:pt x="518" y="162"/>
                </a:lnTo>
                <a:lnTo>
                  <a:pt x="520" y="161"/>
                </a:lnTo>
                <a:lnTo>
                  <a:pt x="522" y="160"/>
                </a:lnTo>
                <a:lnTo>
                  <a:pt x="524" y="158"/>
                </a:lnTo>
                <a:lnTo>
                  <a:pt x="526" y="157"/>
                </a:lnTo>
                <a:lnTo>
                  <a:pt x="528" y="156"/>
                </a:lnTo>
                <a:lnTo>
                  <a:pt x="530" y="155"/>
                </a:lnTo>
                <a:lnTo>
                  <a:pt x="532" y="154"/>
                </a:lnTo>
                <a:lnTo>
                  <a:pt x="534" y="152"/>
                </a:lnTo>
                <a:lnTo>
                  <a:pt x="536" y="151"/>
                </a:lnTo>
                <a:lnTo>
                  <a:pt x="538" y="150"/>
                </a:lnTo>
                <a:lnTo>
                  <a:pt x="540" y="149"/>
                </a:lnTo>
                <a:lnTo>
                  <a:pt x="542" y="148"/>
                </a:lnTo>
                <a:lnTo>
                  <a:pt x="544" y="147"/>
                </a:lnTo>
                <a:lnTo>
                  <a:pt x="546" y="145"/>
                </a:lnTo>
                <a:lnTo>
                  <a:pt x="548" y="144"/>
                </a:lnTo>
                <a:lnTo>
                  <a:pt x="550" y="143"/>
                </a:lnTo>
                <a:lnTo>
                  <a:pt x="552" y="142"/>
                </a:lnTo>
                <a:lnTo>
                  <a:pt x="554" y="141"/>
                </a:lnTo>
                <a:lnTo>
                  <a:pt x="556" y="140"/>
                </a:lnTo>
                <a:lnTo>
                  <a:pt x="558" y="138"/>
                </a:lnTo>
                <a:lnTo>
                  <a:pt x="560" y="137"/>
                </a:lnTo>
                <a:lnTo>
                  <a:pt x="562" y="136"/>
                </a:lnTo>
                <a:lnTo>
                  <a:pt x="564" y="135"/>
                </a:lnTo>
                <a:lnTo>
                  <a:pt x="566" y="134"/>
                </a:lnTo>
                <a:lnTo>
                  <a:pt x="568" y="132"/>
                </a:lnTo>
                <a:lnTo>
                  <a:pt x="570" y="131"/>
                </a:lnTo>
                <a:lnTo>
                  <a:pt x="572" y="130"/>
                </a:lnTo>
                <a:lnTo>
                  <a:pt x="574" y="129"/>
                </a:lnTo>
                <a:lnTo>
                  <a:pt x="576" y="128"/>
                </a:lnTo>
                <a:lnTo>
                  <a:pt x="578" y="127"/>
                </a:lnTo>
                <a:lnTo>
                  <a:pt x="580" y="125"/>
                </a:lnTo>
                <a:lnTo>
                  <a:pt x="582" y="124"/>
                </a:lnTo>
                <a:lnTo>
                  <a:pt x="584" y="123"/>
                </a:lnTo>
                <a:lnTo>
                  <a:pt x="586" y="122"/>
                </a:lnTo>
                <a:lnTo>
                  <a:pt x="588" y="121"/>
                </a:lnTo>
                <a:lnTo>
                  <a:pt x="590" y="120"/>
                </a:lnTo>
                <a:lnTo>
                  <a:pt x="592" y="118"/>
                </a:lnTo>
                <a:lnTo>
                  <a:pt x="594" y="117"/>
                </a:lnTo>
                <a:lnTo>
                  <a:pt x="596" y="116"/>
                </a:lnTo>
                <a:lnTo>
                  <a:pt x="598" y="115"/>
                </a:lnTo>
                <a:lnTo>
                  <a:pt x="600" y="114"/>
                </a:lnTo>
                <a:lnTo>
                  <a:pt x="602" y="112"/>
                </a:lnTo>
                <a:lnTo>
                  <a:pt x="604" y="111"/>
                </a:lnTo>
                <a:lnTo>
                  <a:pt x="606" y="110"/>
                </a:lnTo>
                <a:lnTo>
                  <a:pt x="608" y="109"/>
                </a:lnTo>
                <a:lnTo>
                  <a:pt x="610" y="108"/>
                </a:lnTo>
                <a:lnTo>
                  <a:pt x="612" y="107"/>
                </a:lnTo>
                <a:lnTo>
                  <a:pt x="614" y="105"/>
                </a:lnTo>
                <a:lnTo>
                  <a:pt x="616" y="104"/>
                </a:lnTo>
                <a:lnTo>
                  <a:pt x="618" y="103"/>
                </a:lnTo>
                <a:lnTo>
                  <a:pt x="620" y="102"/>
                </a:lnTo>
                <a:lnTo>
                  <a:pt x="622" y="101"/>
                </a:lnTo>
                <a:lnTo>
                  <a:pt x="624" y="100"/>
                </a:lnTo>
                <a:lnTo>
                  <a:pt x="626" y="98"/>
                </a:lnTo>
                <a:lnTo>
                  <a:pt x="628" y="97"/>
                </a:lnTo>
                <a:lnTo>
                  <a:pt x="630" y="96"/>
                </a:lnTo>
                <a:lnTo>
                  <a:pt x="632" y="95"/>
                </a:lnTo>
                <a:lnTo>
                  <a:pt x="634" y="94"/>
                </a:lnTo>
                <a:lnTo>
                  <a:pt x="636" y="92"/>
                </a:lnTo>
                <a:lnTo>
                  <a:pt x="638" y="91"/>
                </a:lnTo>
                <a:lnTo>
                  <a:pt x="640" y="90"/>
                </a:lnTo>
                <a:lnTo>
                  <a:pt x="642" y="89"/>
                </a:lnTo>
                <a:lnTo>
                  <a:pt x="644" y="88"/>
                </a:lnTo>
                <a:lnTo>
                  <a:pt x="646" y="87"/>
                </a:lnTo>
                <a:lnTo>
                  <a:pt x="648" y="85"/>
                </a:lnTo>
                <a:lnTo>
                  <a:pt x="650" y="84"/>
                </a:lnTo>
                <a:lnTo>
                  <a:pt x="652" y="83"/>
                </a:lnTo>
                <a:lnTo>
                  <a:pt x="654" y="82"/>
                </a:lnTo>
                <a:lnTo>
                  <a:pt x="656" y="81"/>
                </a:lnTo>
                <a:lnTo>
                  <a:pt x="658" y="80"/>
                </a:lnTo>
                <a:lnTo>
                  <a:pt x="660" y="78"/>
                </a:lnTo>
                <a:lnTo>
                  <a:pt x="662" y="77"/>
                </a:lnTo>
                <a:lnTo>
                  <a:pt x="664" y="76"/>
                </a:lnTo>
                <a:lnTo>
                  <a:pt x="666" y="75"/>
                </a:lnTo>
                <a:lnTo>
                  <a:pt x="668" y="74"/>
                </a:lnTo>
                <a:lnTo>
                  <a:pt x="670" y="73"/>
                </a:lnTo>
                <a:lnTo>
                  <a:pt x="672" y="71"/>
                </a:lnTo>
                <a:lnTo>
                  <a:pt x="674" y="70"/>
                </a:lnTo>
                <a:lnTo>
                  <a:pt x="676" y="69"/>
                </a:lnTo>
                <a:lnTo>
                  <a:pt x="678" y="68"/>
                </a:lnTo>
                <a:lnTo>
                  <a:pt x="680" y="67"/>
                </a:lnTo>
                <a:lnTo>
                  <a:pt x="682" y="65"/>
                </a:lnTo>
                <a:lnTo>
                  <a:pt x="684" y="64"/>
                </a:lnTo>
                <a:lnTo>
                  <a:pt x="686" y="63"/>
                </a:lnTo>
                <a:lnTo>
                  <a:pt x="688" y="62"/>
                </a:lnTo>
                <a:lnTo>
                  <a:pt x="690" y="61"/>
                </a:lnTo>
                <a:lnTo>
                  <a:pt x="692" y="60"/>
                </a:lnTo>
                <a:lnTo>
                  <a:pt x="694" y="58"/>
                </a:lnTo>
                <a:lnTo>
                  <a:pt x="696" y="57"/>
                </a:lnTo>
                <a:lnTo>
                  <a:pt x="698" y="56"/>
                </a:lnTo>
                <a:lnTo>
                  <a:pt x="700" y="55"/>
                </a:lnTo>
                <a:lnTo>
                  <a:pt x="702" y="54"/>
                </a:lnTo>
                <a:lnTo>
                  <a:pt x="704" y="53"/>
                </a:lnTo>
                <a:lnTo>
                  <a:pt x="706" y="51"/>
                </a:lnTo>
                <a:lnTo>
                  <a:pt x="708" y="50"/>
                </a:lnTo>
                <a:lnTo>
                  <a:pt x="710" y="49"/>
                </a:lnTo>
                <a:lnTo>
                  <a:pt x="712" y="48"/>
                </a:lnTo>
                <a:lnTo>
                  <a:pt x="714" y="47"/>
                </a:lnTo>
                <a:lnTo>
                  <a:pt x="716" y="45"/>
                </a:lnTo>
                <a:lnTo>
                  <a:pt x="718" y="44"/>
                </a:lnTo>
                <a:lnTo>
                  <a:pt x="720" y="43"/>
                </a:lnTo>
                <a:lnTo>
                  <a:pt x="722" y="42"/>
                </a:lnTo>
                <a:lnTo>
                  <a:pt x="724" y="41"/>
                </a:lnTo>
                <a:lnTo>
                  <a:pt x="726" y="40"/>
                </a:lnTo>
                <a:lnTo>
                  <a:pt x="728" y="38"/>
                </a:lnTo>
                <a:lnTo>
                  <a:pt x="730" y="37"/>
                </a:lnTo>
                <a:lnTo>
                  <a:pt x="732" y="36"/>
                </a:lnTo>
                <a:lnTo>
                  <a:pt x="734" y="35"/>
                </a:lnTo>
                <a:lnTo>
                  <a:pt x="736" y="34"/>
                </a:lnTo>
                <a:lnTo>
                  <a:pt x="738" y="33"/>
                </a:lnTo>
                <a:lnTo>
                  <a:pt x="740" y="31"/>
                </a:lnTo>
                <a:lnTo>
                  <a:pt x="742" y="30"/>
                </a:lnTo>
                <a:lnTo>
                  <a:pt x="744" y="29"/>
                </a:lnTo>
                <a:lnTo>
                  <a:pt x="746" y="28"/>
                </a:lnTo>
                <a:lnTo>
                  <a:pt x="748" y="27"/>
                </a:lnTo>
                <a:lnTo>
                  <a:pt x="750" y="25"/>
                </a:lnTo>
                <a:lnTo>
                  <a:pt x="752" y="24"/>
                </a:lnTo>
                <a:lnTo>
                  <a:pt x="754" y="23"/>
                </a:lnTo>
                <a:lnTo>
                  <a:pt x="756" y="22"/>
                </a:lnTo>
                <a:lnTo>
                  <a:pt x="758" y="21"/>
                </a:lnTo>
                <a:lnTo>
                  <a:pt x="760" y="20"/>
                </a:lnTo>
                <a:lnTo>
                  <a:pt x="762" y="18"/>
                </a:lnTo>
                <a:lnTo>
                  <a:pt x="764" y="17"/>
                </a:lnTo>
                <a:lnTo>
                  <a:pt x="766" y="16"/>
                </a:lnTo>
                <a:lnTo>
                  <a:pt x="768" y="15"/>
                </a:lnTo>
                <a:lnTo>
                  <a:pt x="770" y="14"/>
                </a:lnTo>
                <a:lnTo>
                  <a:pt x="772" y="13"/>
                </a:lnTo>
                <a:lnTo>
                  <a:pt x="774" y="11"/>
                </a:lnTo>
                <a:lnTo>
                  <a:pt x="776" y="10"/>
                </a:lnTo>
                <a:lnTo>
                  <a:pt x="778" y="9"/>
                </a:lnTo>
                <a:lnTo>
                  <a:pt x="780" y="8"/>
                </a:lnTo>
                <a:lnTo>
                  <a:pt x="782" y="7"/>
                </a:lnTo>
                <a:lnTo>
                  <a:pt x="784" y="5"/>
                </a:lnTo>
                <a:lnTo>
                  <a:pt x="786" y="4"/>
                </a:lnTo>
                <a:lnTo>
                  <a:pt x="788" y="3"/>
                </a:lnTo>
                <a:lnTo>
                  <a:pt x="790" y="2"/>
                </a:lnTo>
                <a:lnTo>
                  <a:pt x="792" y="1"/>
                </a:lnTo>
                <a:lnTo>
                  <a:pt x="794" y="0"/>
                </a:lnTo>
              </a:path>
            </a:pathLst>
          </a:custGeom>
          <a:noFill/>
          <a:ln w="31750">
            <a:solidFill>
              <a:schemeClr val="bg1">
                <a:alpha val="87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67" name="Oval 366">
            <a:extLst>
              <a:ext uri="{FF2B5EF4-FFF2-40B4-BE49-F238E27FC236}">
                <a16:creationId xmlns:a16="http://schemas.microsoft.com/office/drawing/2014/main" id="{ED989E68-87DD-4162-0970-FCF73C1C59C2}"/>
              </a:ext>
            </a:extLst>
          </p:cNvPr>
          <p:cNvSpPr/>
          <p:nvPr/>
        </p:nvSpPr>
        <p:spPr>
          <a:xfrm>
            <a:off x="5553891" y="4481831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915DC45A-4589-796C-E3D6-1D80897D5F9F}"/>
              </a:ext>
            </a:extLst>
          </p:cNvPr>
          <p:cNvSpPr/>
          <p:nvPr/>
        </p:nvSpPr>
        <p:spPr>
          <a:xfrm>
            <a:off x="5896288" y="4234071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9" name="Oval 368">
            <a:extLst>
              <a:ext uri="{FF2B5EF4-FFF2-40B4-BE49-F238E27FC236}">
                <a16:creationId xmlns:a16="http://schemas.microsoft.com/office/drawing/2014/main" id="{58574684-A873-1DBE-F658-6E3B823A05BD}"/>
              </a:ext>
            </a:extLst>
          </p:cNvPr>
          <p:cNvSpPr/>
          <p:nvPr/>
        </p:nvSpPr>
        <p:spPr>
          <a:xfrm>
            <a:off x="6985357" y="3992654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71" name="Group 370">
            <a:extLst>
              <a:ext uri="{FF2B5EF4-FFF2-40B4-BE49-F238E27FC236}">
                <a16:creationId xmlns:a16="http://schemas.microsoft.com/office/drawing/2014/main" id="{C2B5CD59-E3B1-D574-5152-355FE0E926E0}"/>
              </a:ext>
            </a:extLst>
          </p:cNvPr>
          <p:cNvGrpSpPr/>
          <p:nvPr/>
        </p:nvGrpSpPr>
        <p:grpSpPr>
          <a:xfrm>
            <a:off x="5576474" y="3894495"/>
            <a:ext cx="2399701" cy="716711"/>
            <a:chOff x="7750177" y="4351338"/>
            <a:chExt cx="2151063" cy="1343024"/>
          </a:xfrm>
        </p:grpSpPr>
        <p:sp>
          <p:nvSpPr>
            <p:cNvPr id="372" name="Freeform 175">
              <a:extLst>
                <a:ext uri="{FF2B5EF4-FFF2-40B4-BE49-F238E27FC236}">
                  <a16:creationId xmlns:a16="http://schemas.microsoft.com/office/drawing/2014/main" id="{E4DBA37A-86EA-D66D-78A6-7FC10753C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0177" y="5524500"/>
              <a:ext cx="34925" cy="169862"/>
            </a:xfrm>
            <a:custGeom>
              <a:avLst/>
              <a:gdLst>
                <a:gd name="T0" fmla="*/ 22 w 9"/>
                <a:gd name="T1" fmla="*/ 0 h 28"/>
                <a:gd name="T2" fmla="*/ 17 w 9"/>
                <a:gd name="T3" fmla="*/ 11 h 28"/>
                <a:gd name="T4" fmla="*/ 12 w 9"/>
                <a:gd name="T5" fmla="*/ 27 h 28"/>
                <a:gd name="T6" fmla="*/ 7 w 9"/>
                <a:gd name="T7" fmla="*/ 42 h 28"/>
                <a:gd name="T8" fmla="*/ 2 w 9"/>
                <a:gd name="T9" fmla="*/ 69 h 28"/>
                <a:gd name="T10" fmla="*/ 0 w 9"/>
                <a:gd name="T11" fmla="*/ 92 h 28"/>
                <a:gd name="T12" fmla="*/ 0 w 9"/>
                <a:gd name="T13" fmla="*/ 96 h 28"/>
                <a:gd name="T14" fmla="*/ 0 w 9"/>
                <a:gd name="T15" fmla="*/ 99 h 28"/>
                <a:gd name="T16" fmla="*/ 0 w 9"/>
                <a:gd name="T17" fmla="*/ 103 h 28"/>
                <a:gd name="T18" fmla="*/ 0 w 9"/>
                <a:gd name="T19" fmla="*/ 107 h 28"/>
                <a:gd name="T20" fmla="*/ 0 w 9"/>
                <a:gd name="T21" fmla="*/ 107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"/>
                <a:gd name="T34" fmla="*/ 0 h 28"/>
                <a:gd name="T35" fmla="*/ 9 w 9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" h="28">
                  <a:moveTo>
                    <a:pt x="9" y="0"/>
                  </a:moveTo>
                  <a:lnTo>
                    <a:pt x="7" y="3"/>
                  </a:lnTo>
                  <a:lnTo>
                    <a:pt x="5" y="7"/>
                  </a:lnTo>
                  <a:lnTo>
                    <a:pt x="3" y="11"/>
                  </a:lnTo>
                  <a:lnTo>
                    <a:pt x="1" y="18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0" y="28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73" name="Freeform 176">
              <a:extLst>
                <a:ext uri="{FF2B5EF4-FFF2-40B4-BE49-F238E27FC236}">
                  <a16:creationId xmlns:a16="http://schemas.microsoft.com/office/drawing/2014/main" id="{5552BD2B-81A3-2B96-D172-0CEFF9E1A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5102" y="4351338"/>
              <a:ext cx="2116138" cy="1173162"/>
            </a:xfrm>
            <a:custGeom>
              <a:avLst/>
              <a:gdLst>
                <a:gd name="T0" fmla="*/ 20 w 541"/>
                <a:gd name="T1" fmla="*/ 697 h 193"/>
                <a:gd name="T2" fmla="*/ 44 w 541"/>
                <a:gd name="T3" fmla="*/ 659 h 193"/>
                <a:gd name="T4" fmla="*/ 69 w 541"/>
                <a:gd name="T5" fmla="*/ 628 h 193"/>
                <a:gd name="T6" fmla="*/ 94 w 541"/>
                <a:gd name="T7" fmla="*/ 597 h 193"/>
                <a:gd name="T8" fmla="*/ 118 w 541"/>
                <a:gd name="T9" fmla="*/ 574 h 193"/>
                <a:gd name="T10" fmla="*/ 143 w 541"/>
                <a:gd name="T11" fmla="*/ 551 h 193"/>
                <a:gd name="T12" fmla="*/ 168 w 541"/>
                <a:gd name="T13" fmla="*/ 528 h 193"/>
                <a:gd name="T14" fmla="*/ 192 w 541"/>
                <a:gd name="T15" fmla="*/ 509 h 193"/>
                <a:gd name="T16" fmla="*/ 217 w 541"/>
                <a:gd name="T17" fmla="*/ 490 h 193"/>
                <a:gd name="T18" fmla="*/ 241 w 541"/>
                <a:gd name="T19" fmla="*/ 471 h 193"/>
                <a:gd name="T20" fmla="*/ 266 w 541"/>
                <a:gd name="T21" fmla="*/ 456 h 193"/>
                <a:gd name="T22" fmla="*/ 291 w 541"/>
                <a:gd name="T23" fmla="*/ 440 h 193"/>
                <a:gd name="T24" fmla="*/ 315 w 541"/>
                <a:gd name="T25" fmla="*/ 425 h 193"/>
                <a:gd name="T26" fmla="*/ 340 w 541"/>
                <a:gd name="T27" fmla="*/ 410 h 193"/>
                <a:gd name="T28" fmla="*/ 365 w 541"/>
                <a:gd name="T29" fmla="*/ 394 h 193"/>
                <a:gd name="T30" fmla="*/ 389 w 541"/>
                <a:gd name="T31" fmla="*/ 379 h 193"/>
                <a:gd name="T32" fmla="*/ 414 w 541"/>
                <a:gd name="T33" fmla="*/ 364 h 193"/>
                <a:gd name="T34" fmla="*/ 439 w 541"/>
                <a:gd name="T35" fmla="*/ 352 h 193"/>
                <a:gd name="T36" fmla="*/ 463 w 541"/>
                <a:gd name="T37" fmla="*/ 341 h 193"/>
                <a:gd name="T38" fmla="*/ 488 w 541"/>
                <a:gd name="T39" fmla="*/ 325 h 193"/>
                <a:gd name="T40" fmla="*/ 513 w 541"/>
                <a:gd name="T41" fmla="*/ 314 h 193"/>
                <a:gd name="T42" fmla="*/ 537 w 541"/>
                <a:gd name="T43" fmla="*/ 302 h 193"/>
                <a:gd name="T44" fmla="*/ 562 w 541"/>
                <a:gd name="T45" fmla="*/ 291 h 193"/>
                <a:gd name="T46" fmla="*/ 586 w 541"/>
                <a:gd name="T47" fmla="*/ 280 h 193"/>
                <a:gd name="T48" fmla="*/ 611 w 541"/>
                <a:gd name="T49" fmla="*/ 268 h 193"/>
                <a:gd name="T50" fmla="*/ 636 w 541"/>
                <a:gd name="T51" fmla="*/ 257 h 193"/>
                <a:gd name="T52" fmla="*/ 660 w 541"/>
                <a:gd name="T53" fmla="*/ 245 h 193"/>
                <a:gd name="T54" fmla="*/ 685 w 541"/>
                <a:gd name="T55" fmla="*/ 234 h 193"/>
                <a:gd name="T56" fmla="*/ 710 w 541"/>
                <a:gd name="T57" fmla="*/ 222 h 193"/>
                <a:gd name="T58" fmla="*/ 734 w 541"/>
                <a:gd name="T59" fmla="*/ 214 h 193"/>
                <a:gd name="T60" fmla="*/ 759 w 541"/>
                <a:gd name="T61" fmla="*/ 203 h 193"/>
                <a:gd name="T62" fmla="*/ 784 w 541"/>
                <a:gd name="T63" fmla="*/ 191 h 193"/>
                <a:gd name="T64" fmla="*/ 808 w 541"/>
                <a:gd name="T65" fmla="*/ 184 h 193"/>
                <a:gd name="T66" fmla="*/ 833 w 541"/>
                <a:gd name="T67" fmla="*/ 172 h 193"/>
                <a:gd name="T68" fmla="*/ 857 w 541"/>
                <a:gd name="T69" fmla="*/ 165 h 193"/>
                <a:gd name="T70" fmla="*/ 882 w 541"/>
                <a:gd name="T71" fmla="*/ 153 h 193"/>
                <a:gd name="T72" fmla="*/ 907 w 541"/>
                <a:gd name="T73" fmla="*/ 146 h 193"/>
                <a:gd name="T74" fmla="*/ 931 w 541"/>
                <a:gd name="T75" fmla="*/ 134 h 193"/>
                <a:gd name="T76" fmla="*/ 956 w 541"/>
                <a:gd name="T77" fmla="*/ 126 h 193"/>
                <a:gd name="T78" fmla="*/ 981 w 541"/>
                <a:gd name="T79" fmla="*/ 119 h 193"/>
                <a:gd name="T80" fmla="*/ 1005 w 541"/>
                <a:gd name="T81" fmla="*/ 107 h 193"/>
                <a:gd name="T82" fmla="*/ 1030 w 541"/>
                <a:gd name="T83" fmla="*/ 100 h 193"/>
                <a:gd name="T84" fmla="*/ 1055 w 541"/>
                <a:gd name="T85" fmla="*/ 92 h 193"/>
                <a:gd name="T86" fmla="*/ 1079 w 541"/>
                <a:gd name="T87" fmla="*/ 80 h 193"/>
                <a:gd name="T88" fmla="*/ 1104 w 541"/>
                <a:gd name="T89" fmla="*/ 73 h 193"/>
                <a:gd name="T90" fmla="*/ 1128 w 541"/>
                <a:gd name="T91" fmla="*/ 65 h 193"/>
                <a:gd name="T92" fmla="*/ 1153 w 541"/>
                <a:gd name="T93" fmla="*/ 57 h 193"/>
                <a:gd name="T94" fmla="*/ 1178 w 541"/>
                <a:gd name="T95" fmla="*/ 50 h 193"/>
                <a:gd name="T96" fmla="*/ 1202 w 541"/>
                <a:gd name="T97" fmla="*/ 38 h 193"/>
                <a:gd name="T98" fmla="*/ 1227 w 541"/>
                <a:gd name="T99" fmla="*/ 31 h 193"/>
                <a:gd name="T100" fmla="*/ 1252 w 541"/>
                <a:gd name="T101" fmla="*/ 23 h 193"/>
                <a:gd name="T102" fmla="*/ 1276 w 541"/>
                <a:gd name="T103" fmla="*/ 15 h 193"/>
                <a:gd name="T104" fmla="*/ 1301 w 541"/>
                <a:gd name="T105" fmla="*/ 8 h 193"/>
                <a:gd name="T106" fmla="*/ 1326 w 541"/>
                <a:gd name="T107" fmla="*/ 0 h 19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41"/>
                <a:gd name="T163" fmla="*/ 0 h 193"/>
                <a:gd name="T164" fmla="*/ 541 w 541"/>
                <a:gd name="T165" fmla="*/ 193 h 19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41" h="193">
                  <a:moveTo>
                    <a:pt x="0" y="193"/>
                  </a:moveTo>
                  <a:lnTo>
                    <a:pt x="2" y="190"/>
                  </a:lnTo>
                  <a:lnTo>
                    <a:pt x="4" y="187"/>
                  </a:lnTo>
                  <a:lnTo>
                    <a:pt x="6" y="184"/>
                  </a:lnTo>
                  <a:lnTo>
                    <a:pt x="8" y="182"/>
                  </a:lnTo>
                  <a:lnTo>
                    <a:pt x="10" y="180"/>
                  </a:lnTo>
                  <a:lnTo>
                    <a:pt x="12" y="178"/>
                  </a:lnTo>
                  <a:lnTo>
                    <a:pt x="14" y="176"/>
                  </a:lnTo>
                  <a:lnTo>
                    <a:pt x="16" y="174"/>
                  </a:lnTo>
                  <a:lnTo>
                    <a:pt x="18" y="172"/>
                  </a:lnTo>
                  <a:lnTo>
                    <a:pt x="20" y="170"/>
                  </a:lnTo>
                  <a:lnTo>
                    <a:pt x="22" y="168"/>
                  </a:lnTo>
                  <a:lnTo>
                    <a:pt x="24" y="167"/>
                  </a:lnTo>
                  <a:lnTo>
                    <a:pt x="26" y="165"/>
                  </a:lnTo>
                  <a:lnTo>
                    <a:pt x="28" y="164"/>
                  </a:lnTo>
                  <a:lnTo>
                    <a:pt x="30" y="162"/>
                  </a:lnTo>
                  <a:lnTo>
                    <a:pt x="32" y="161"/>
                  </a:lnTo>
                  <a:lnTo>
                    <a:pt x="34" y="159"/>
                  </a:lnTo>
                  <a:lnTo>
                    <a:pt x="36" y="158"/>
                  </a:lnTo>
                  <a:lnTo>
                    <a:pt x="38" y="156"/>
                  </a:lnTo>
                  <a:lnTo>
                    <a:pt x="40" y="155"/>
                  </a:lnTo>
                  <a:lnTo>
                    <a:pt x="42" y="154"/>
                  </a:lnTo>
                  <a:lnTo>
                    <a:pt x="44" y="152"/>
                  </a:lnTo>
                  <a:lnTo>
                    <a:pt x="46" y="151"/>
                  </a:lnTo>
                  <a:lnTo>
                    <a:pt x="48" y="150"/>
                  </a:lnTo>
                  <a:lnTo>
                    <a:pt x="50" y="149"/>
                  </a:lnTo>
                  <a:lnTo>
                    <a:pt x="52" y="147"/>
                  </a:lnTo>
                  <a:lnTo>
                    <a:pt x="54" y="146"/>
                  </a:lnTo>
                  <a:lnTo>
                    <a:pt x="56" y="145"/>
                  </a:lnTo>
                  <a:lnTo>
                    <a:pt x="58" y="144"/>
                  </a:lnTo>
                  <a:lnTo>
                    <a:pt x="60" y="143"/>
                  </a:lnTo>
                  <a:lnTo>
                    <a:pt x="62" y="142"/>
                  </a:lnTo>
                  <a:lnTo>
                    <a:pt x="64" y="140"/>
                  </a:lnTo>
                  <a:lnTo>
                    <a:pt x="66" y="139"/>
                  </a:lnTo>
                  <a:lnTo>
                    <a:pt x="68" y="138"/>
                  </a:lnTo>
                  <a:lnTo>
                    <a:pt x="70" y="137"/>
                  </a:lnTo>
                  <a:lnTo>
                    <a:pt x="72" y="136"/>
                  </a:lnTo>
                  <a:lnTo>
                    <a:pt x="74" y="135"/>
                  </a:lnTo>
                  <a:lnTo>
                    <a:pt x="76" y="134"/>
                  </a:lnTo>
                  <a:lnTo>
                    <a:pt x="78" y="133"/>
                  </a:lnTo>
                  <a:lnTo>
                    <a:pt x="80" y="132"/>
                  </a:lnTo>
                  <a:lnTo>
                    <a:pt x="82" y="131"/>
                  </a:lnTo>
                  <a:lnTo>
                    <a:pt x="84" y="130"/>
                  </a:lnTo>
                  <a:lnTo>
                    <a:pt x="86" y="129"/>
                  </a:lnTo>
                  <a:lnTo>
                    <a:pt x="88" y="128"/>
                  </a:lnTo>
                  <a:lnTo>
                    <a:pt x="90" y="127"/>
                  </a:lnTo>
                  <a:lnTo>
                    <a:pt x="92" y="126"/>
                  </a:lnTo>
                  <a:lnTo>
                    <a:pt x="94" y="125"/>
                  </a:lnTo>
                  <a:lnTo>
                    <a:pt x="96" y="124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2"/>
                  </a:lnTo>
                  <a:lnTo>
                    <a:pt x="104" y="121"/>
                  </a:lnTo>
                  <a:lnTo>
                    <a:pt x="106" y="120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7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8" y="115"/>
                  </a:lnTo>
                  <a:lnTo>
                    <a:pt x="120" y="114"/>
                  </a:lnTo>
                  <a:lnTo>
                    <a:pt x="122" y="113"/>
                  </a:lnTo>
                  <a:lnTo>
                    <a:pt x="124" y="112"/>
                  </a:lnTo>
                  <a:lnTo>
                    <a:pt x="126" y="111"/>
                  </a:lnTo>
                  <a:lnTo>
                    <a:pt x="128" y="111"/>
                  </a:lnTo>
                  <a:lnTo>
                    <a:pt x="130" y="110"/>
                  </a:lnTo>
                  <a:lnTo>
                    <a:pt x="132" y="109"/>
                  </a:lnTo>
                  <a:lnTo>
                    <a:pt x="134" y="108"/>
                  </a:lnTo>
                  <a:lnTo>
                    <a:pt x="136" y="107"/>
                  </a:lnTo>
                  <a:lnTo>
                    <a:pt x="138" y="107"/>
                  </a:lnTo>
                  <a:lnTo>
                    <a:pt x="140" y="106"/>
                  </a:lnTo>
                  <a:lnTo>
                    <a:pt x="142" y="105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3"/>
                  </a:lnTo>
                  <a:lnTo>
                    <a:pt x="150" y="102"/>
                  </a:lnTo>
                  <a:lnTo>
                    <a:pt x="152" y="101"/>
                  </a:lnTo>
                  <a:lnTo>
                    <a:pt x="154" y="101"/>
                  </a:lnTo>
                  <a:lnTo>
                    <a:pt x="156" y="100"/>
                  </a:lnTo>
                  <a:lnTo>
                    <a:pt x="158" y="99"/>
                  </a:lnTo>
                  <a:lnTo>
                    <a:pt x="160" y="98"/>
                  </a:lnTo>
                  <a:lnTo>
                    <a:pt x="162" y="98"/>
                  </a:lnTo>
                  <a:lnTo>
                    <a:pt x="164" y="97"/>
                  </a:lnTo>
                  <a:lnTo>
                    <a:pt x="166" y="96"/>
                  </a:lnTo>
                  <a:lnTo>
                    <a:pt x="168" y="95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4" y="93"/>
                  </a:lnTo>
                  <a:lnTo>
                    <a:pt x="176" y="93"/>
                  </a:lnTo>
                  <a:lnTo>
                    <a:pt x="178" y="92"/>
                  </a:lnTo>
                  <a:lnTo>
                    <a:pt x="180" y="91"/>
                  </a:lnTo>
                  <a:lnTo>
                    <a:pt x="182" y="91"/>
                  </a:lnTo>
                  <a:lnTo>
                    <a:pt x="184" y="90"/>
                  </a:lnTo>
                  <a:lnTo>
                    <a:pt x="186" y="89"/>
                  </a:lnTo>
                  <a:lnTo>
                    <a:pt x="188" y="89"/>
                  </a:lnTo>
                  <a:lnTo>
                    <a:pt x="190" y="88"/>
                  </a:lnTo>
                  <a:lnTo>
                    <a:pt x="192" y="87"/>
                  </a:lnTo>
                  <a:lnTo>
                    <a:pt x="194" y="87"/>
                  </a:lnTo>
                  <a:lnTo>
                    <a:pt x="196" y="86"/>
                  </a:lnTo>
                  <a:lnTo>
                    <a:pt x="198" y="85"/>
                  </a:lnTo>
                  <a:lnTo>
                    <a:pt x="200" y="85"/>
                  </a:lnTo>
                  <a:lnTo>
                    <a:pt x="202" y="84"/>
                  </a:lnTo>
                  <a:lnTo>
                    <a:pt x="204" y="83"/>
                  </a:lnTo>
                  <a:lnTo>
                    <a:pt x="206" y="83"/>
                  </a:lnTo>
                  <a:lnTo>
                    <a:pt x="208" y="82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79"/>
                  </a:lnTo>
                  <a:lnTo>
                    <a:pt x="218" y="79"/>
                  </a:lnTo>
                  <a:lnTo>
                    <a:pt x="220" y="78"/>
                  </a:lnTo>
                  <a:lnTo>
                    <a:pt x="222" y="78"/>
                  </a:lnTo>
                  <a:lnTo>
                    <a:pt x="224" y="77"/>
                  </a:lnTo>
                  <a:lnTo>
                    <a:pt x="226" y="76"/>
                  </a:lnTo>
                  <a:lnTo>
                    <a:pt x="228" y="76"/>
                  </a:lnTo>
                  <a:lnTo>
                    <a:pt x="230" y="75"/>
                  </a:lnTo>
                  <a:lnTo>
                    <a:pt x="232" y="74"/>
                  </a:lnTo>
                  <a:lnTo>
                    <a:pt x="234" y="74"/>
                  </a:lnTo>
                  <a:lnTo>
                    <a:pt x="236" y="73"/>
                  </a:lnTo>
                  <a:lnTo>
                    <a:pt x="238" y="73"/>
                  </a:lnTo>
                  <a:lnTo>
                    <a:pt x="240" y="72"/>
                  </a:lnTo>
                  <a:lnTo>
                    <a:pt x="242" y="71"/>
                  </a:lnTo>
                  <a:lnTo>
                    <a:pt x="244" y="71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50" y="69"/>
                  </a:lnTo>
                  <a:lnTo>
                    <a:pt x="252" y="69"/>
                  </a:lnTo>
                  <a:lnTo>
                    <a:pt x="254" y="68"/>
                  </a:lnTo>
                  <a:lnTo>
                    <a:pt x="256" y="67"/>
                  </a:lnTo>
                  <a:lnTo>
                    <a:pt x="258" y="67"/>
                  </a:lnTo>
                  <a:lnTo>
                    <a:pt x="260" y="66"/>
                  </a:lnTo>
                  <a:lnTo>
                    <a:pt x="262" y="66"/>
                  </a:lnTo>
                  <a:lnTo>
                    <a:pt x="264" y="65"/>
                  </a:lnTo>
                  <a:lnTo>
                    <a:pt x="266" y="64"/>
                  </a:lnTo>
                  <a:lnTo>
                    <a:pt x="268" y="64"/>
                  </a:lnTo>
                  <a:lnTo>
                    <a:pt x="270" y="63"/>
                  </a:lnTo>
                  <a:lnTo>
                    <a:pt x="272" y="63"/>
                  </a:lnTo>
                  <a:lnTo>
                    <a:pt x="274" y="62"/>
                  </a:lnTo>
                  <a:lnTo>
                    <a:pt x="276" y="62"/>
                  </a:lnTo>
                  <a:lnTo>
                    <a:pt x="278" y="61"/>
                  </a:lnTo>
                  <a:lnTo>
                    <a:pt x="280" y="61"/>
                  </a:lnTo>
                  <a:lnTo>
                    <a:pt x="282" y="60"/>
                  </a:lnTo>
                  <a:lnTo>
                    <a:pt x="284" y="59"/>
                  </a:lnTo>
                  <a:lnTo>
                    <a:pt x="286" y="59"/>
                  </a:lnTo>
                  <a:lnTo>
                    <a:pt x="288" y="58"/>
                  </a:lnTo>
                  <a:lnTo>
                    <a:pt x="290" y="58"/>
                  </a:lnTo>
                  <a:lnTo>
                    <a:pt x="292" y="57"/>
                  </a:lnTo>
                  <a:lnTo>
                    <a:pt x="294" y="57"/>
                  </a:lnTo>
                  <a:lnTo>
                    <a:pt x="296" y="56"/>
                  </a:lnTo>
                  <a:lnTo>
                    <a:pt x="298" y="56"/>
                  </a:lnTo>
                  <a:lnTo>
                    <a:pt x="300" y="55"/>
                  </a:lnTo>
                  <a:lnTo>
                    <a:pt x="302" y="55"/>
                  </a:lnTo>
                  <a:lnTo>
                    <a:pt x="304" y="54"/>
                  </a:lnTo>
                  <a:lnTo>
                    <a:pt x="306" y="53"/>
                  </a:lnTo>
                  <a:lnTo>
                    <a:pt x="308" y="53"/>
                  </a:lnTo>
                  <a:lnTo>
                    <a:pt x="310" y="52"/>
                  </a:lnTo>
                  <a:lnTo>
                    <a:pt x="312" y="52"/>
                  </a:lnTo>
                  <a:lnTo>
                    <a:pt x="314" y="51"/>
                  </a:lnTo>
                  <a:lnTo>
                    <a:pt x="316" y="51"/>
                  </a:lnTo>
                  <a:lnTo>
                    <a:pt x="318" y="50"/>
                  </a:lnTo>
                  <a:lnTo>
                    <a:pt x="320" y="50"/>
                  </a:lnTo>
                  <a:lnTo>
                    <a:pt x="322" y="49"/>
                  </a:lnTo>
                  <a:lnTo>
                    <a:pt x="324" y="49"/>
                  </a:lnTo>
                  <a:lnTo>
                    <a:pt x="326" y="48"/>
                  </a:lnTo>
                  <a:lnTo>
                    <a:pt x="328" y="48"/>
                  </a:lnTo>
                  <a:lnTo>
                    <a:pt x="330" y="47"/>
                  </a:lnTo>
                  <a:lnTo>
                    <a:pt x="332" y="47"/>
                  </a:lnTo>
                  <a:lnTo>
                    <a:pt x="334" y="46"/>
                  </a:lnTo>
                  <a:lnTo>
                    <a:pt x="336" y="46"/>
                  </a:lnTo>
                  <a:lnTo>
                    <a:pt x="338" y="45"/>
                  </a:lnTo>
                  <a:lnTo>
                    <a:pt x="340" y="45"/>
                  </a:lnTo>
                  <a:lnTo>
                    <a:pt x="342" y="44"/>
                  </a:lnTo>
                  <a:lnTo>
                    <a:pt x="344" y="44"/>
                  </a:lnTo>
                  <a:lnTo>
                    <a:pt x="346" y="43"/>
                  </a:lnTo>
                  <a:lnTo>
                    <a:pt x="348" y="43"/>
                  </a:lnTo>
                  <a:lnTo>
                    <a:pt x="350" y="42"/>
                  </a:lnTo>
                  <a:lnTo>
                    <a:pt x="352" y="42"/>
                  </a:lnTo>
                  <a:lnTo>
                    <a:pt x="354" y="41"/>
                  </a:lnTo>
                  <a:lnTo>
                    <a:pt x="356" y="41"/>
                  </a:lnTo>
                  <a:lnTo>
                    <a:pt x="358" y="40"/>
                  </a:lnTo>
                  <a:lnTo>
                    <a:pt x="360" y="40"/>
                  </a:lnTo>
                  <a:lnTo>
                    <a:pt x="362" y="39"/>
                  </a:lnTo>
                  <a:lnTo>
                    <a:pt x="364" y="39"/>
                  </a:lnTo>
                  <a:lnTo>
                    <a:pt x="366" y="38"/>
                  </a:lnTo>
                  <a:lnTo>
                    <a:pt x="368" y="38"/>
                  </a:lnTo>
                  <a:lnTo>
                    <a:pt x="370" y="37"/>
                  </a:lnTo>
                  <a:lnTo>
                    <a:pt x="372" y="37"/>
                  </a:lnTo>
                  <a:lnTo>
                    <a:pt x="374" y="36"/>
                  </a:lnTo>
                  <a:lnTo>
                    <a:pt x="376" y="36"/>
                  </a:lnTo>
                  <a:lnTo>
                    <a:pt x="378" y="35"/>
                  </a:lnTo>
                  <a:lnTo>
                    <a:pt x="380" y="35"/>
                  </a:lnTo>
                  <a:lnTo>
                    <a:pt x="382" y="34"/>
                  </a:lnTo>
                  <a:lnTo>
                    <a:pt x="384" y="34"/>
                  </a:lnTo>
                  <a:lnTo>
                    <a:pt x="386" y="33"/>
                  </a:lnTo>
                  <a:lnTo>
                    <a:pt x="388" y="33"/>
                  </a:lnTo>
                  <a:lnTo>
                    <a:pt x="390" y="32"/>
                  </a:lnTo>
                  <a:lnTo>
                    <a:pt x="392" y="32"/>
                  </a:lnTo>
                  <a:lnTo>
                    <a:pt x="394" y="31"/>
                  </a:lnTo>
                  <a:lnTo>
                    <a:pt x="396" y="31"/>
                  </a:lnTo>
                  <a:lnTo>
                    <a:pt x="398" y="31"/>
                  </a:lnTo>
                  <a:lnTo>
                    <a:pt x="400" y="30"/>
                  </a:lnTo>
                  <a:lnTo>
                    <a:pt x="402" y="30"/>
                  </a:lnTo>
                  <a:lnTo>
                    <a:pt x="404" y="29"/>
                  </a:lnTo>
                  <a:lnTo>
                    <a:pt x="406" y="29"/>
                  </a:lnTo>
                  <a:lnTo>
                    <a:pt x="408" y="28"/>
                  </a:lnTo>
                  <a:lnTo>
                    <a:pt x="410" y="28"/>
                  </a:lnTo>
                  <a:lnTo>
                    <a:pt x="412" y="27"/>
                  </a:lnTo>
                  <a:lnTo>
                    <a:pt x="414" y="27"/>
                  </a:lnTo>
                  <a:lnTo>
                    <a:pt x="416" y="26"/>
                  </a:lnTo>
                  <a:lnTo>
                    <a:pt x="418" y="26"/>
                  </a:lnTo>
                  <a:lnTo>
                    <a:pt x="420" y="25"/>
                  </a:lnTo>
                  <a:lnTo>
                    <a:pt x="422" y="25"/>
                  </a:lnTo>
                  <a:lnTo>
                    <a:pt x="424" y="25"/>
                  </a:lnTo>
                  <a:lnTo>
                    <a:pt x="426" y="24"/>
                  </a:lnTo>
                  <a:lnTo>
                    <a:pt x="428" y="24"/>
                  </a:lnTo>
                  <a:lnTo>
                    <a:pt x="430" y="23"/>
                  </a:lnTo>
                  <a:lnTo>
                    <a:pt x="432" y="23"/>
                  </a:lnTo>
                  <a:lnTo>
                    <a:pt x="434" y="22"/>
                  </a:lnTo>
                  <a:lnTo>
                    <a:pt x="436" y="22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0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19"/>
                  </a:lnTo>
                  <a:lnTo>
                    <a:pt x="450" y="19"/>
                  </a:lnTo>
                  <a:lnTo>
                    <a:pt x="452" y="18"/>
                  </a:lnTo>
                  <a:lnTo>
                    <a:pt x="454" y="18"/>
                  </a:lnTo>
                  <a:lnTo>
                    <a:pt x="456" y="17"/>
                  </a:lnTo>
                  <a:lnTo>
                    <a:pt x="458" y="17"/>
                  </a:lnTo>
                  <a:lnTo>
                    <a:pt x="460" y="17"/>
                  </a:lnTo>
                  <a:lnTo>
                    <a:pt x="462" y="16"/>
                  </a:lnTo>
                  <a:lnTo>
                    <a:pt x="464" y="16"/>
                  </a:lnTo>
                  <a:lnTo>
                    <a:pt x="466" y="15"/>
                  </a:lnTo>
                  <a:lnTo>
                    <a:pt x="468" y="15"/>
                  </a:lnTo>
                  <a:lnTo>
                    <a:pt x="470" y="14"/>
                  </a:lnTo>
                  <a:lnTo>
                    <a:pt x="472" y="14"/>
                  </a:lnTo>
                  <a:lnTo>
                    <a:pt x="474" y="13"/>
                  </a:lnTo>
                  <a:lnTo>
                    <a:pt x="476" y="13"/>
                  </a:lnTo>
                  <a:lnTo>
                    <a:pt x="478" y="13"/>
                  </a:lnTo>
                  <a:lnTo>
                    <a:pt x="480" y="12"/>
                  </a:lnTo>
                  <a:lnTo>
                    <a:pt x="482" y="12"/>
                  </a:lnTo>
                  <a:lnTo>
                    <a:pt x="484" y="11"/>
                  </a:lnTo>
                  <a:lnTo>
                    <a:pt x="486" y="11"/>
                  </a:lnTo>
                  <a:lnTo>
                    <a:pt x="488" y="10"/>
                  </a:lnTo>
                  <a:lnTo>
                    <a:pt x="490" y="10"/>
                  </a:lnTo>
                  <a:lnTo>
                    <a:pt x="492" y="10"/>
                  </a:lnTo>
                  <a:lnTo>
                    <a:pt x="494" y="9"/>
                  </a:lnTo>
                  <a:lnTo>
                    <a:pt x="496" y="9"/>
                  </a:lnTo>
                  <a:lnTo>
                    <a:pt x="498" y="8"/>
                  </a:lnTo>
                  <a:lnTo>
                    <a:pt x="500" y="8"/>
                  </a:lnTo>
                  <a:lnTo>
                    <a:pt x="502" y="8"/>
                  </a:lnTo>
                  <a:lnTo>
                    <a:pt x="504" y="7"/>
                  </a:lnTo>
                  <a:lnTo>
                    <a:pt x="506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5"/>
                  </a:lnTo>
                  <a:lnTo>
                    <a:pt x="514" y="5"/>
                  </a:lnTo>
                  <a:lnTo>
                    <a:pt x="516" y="5"/>
                  </a:lnTo>
                  <a:lnTo>
                    <a:pt x="518" y="4"/>
                  </a:lnTo>
                  <a:lnTo>
                    <a:pt x="520" y="4"/>
                  </a:lnTo>
                  <a:lnTo>
                    <a:pt x="522" y="3"/>
                  </a:lnTo>
                  <a:lnTo>
                    <a:pt x="524" y="3"/>
                  </a:lnTo>
                  <a:lnTo>
                    <a:pt x="526" y="3"/>
                  </a:lnTo>
                  <a:lnTo>
                    <a:pt x="528" y="2"/>
                  </a:lnTo>
                  <a:lnTo>
                    <a:pt x="530" y="2"/>
                  </a:lnTo>
                  <a:lnTo>
                    <a:pt x="532" y="1"/>
                  </a:lnTo>
                  <a:lnTo>
                    <a:pt x="534" y="1"/>
                  </a:lnTo>
                  <a:lnTo>
                    <a:pt x="536" y="1"/>
                  </a:lnTo>
                  <a:lnTo>
                    <a:pt x="538" y="0"/>
                  </a:lnTo>
                  <a:lnTo>
                    <a:pt x="540" y="0"/>
                  </a:lnTo>
                  <a:lnTo>
                    <a:pt x="54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574E5D39-8D06-F002-B606-15BD4919C729}"/>
              </a:ext>
            </a:extLst>
          </p:cNvPr>
          <p:cNvCxnSpPr/>
          <p:nvPr/>
        </p:nvCxnSpPr>
        <p:spPr>
          <a:xfrm flipV="1">
            <a:off x="8012433" y="3665562"/>
            <a:ext cx="3469637" cy="147301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Connector 374">
            <a:extLst>
              <a:ext uri="{FF2B5EF4-FFF2-40B4-BE49-F238E27FC236}">
                <a16:creationId xmlns:a16="http://schemas.microsoft.com/office/drawing/2014/main" id="{1AB92584-ACD0-18B3-FCEE-806D3C74DC00}"/>
              </a:ext>
            </a:extLst>
          </p:cNvPr>
          <p:cNvCxnSpPr/>
          <p:nvPr/>
        </p:nvCxnSpPr>
        <p:spPr>
          <a:xfrm flipV="1">
            <a:off x="7972572" y="3429000"/>
            <a:ext cx="3469637" cy="1473014"/>
          </a:xfrm>
          <a:prstGeom prst="line">
            <a:avLst/>
          </a:prstGeom>
          <a:ln w="38100">
            <a:solidFill>
              <a:schemeClr val="bg1">
                <a:alpha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" name="Oval 375">
            <a:extLst>
              <a:ext uri="{FF2B5EF4-FFF2-40B4-BE49-F238E27FC236}">
                <a16:creationId xmlns:a16="http://schemas.microsoft.com/office/drawing/2014/main" id="{7879E36D-B258-D35A-32A2-7DB54F30EC9C}"/>
              </a:ext>
            </a:extLst>
          </p:cNvPr>
          <p:cNvSpPr/>
          <p:nvPr/>
        </p:nvSpPr>
        <p:spPr>
          <a:xfrm>
            <a:off x="9353763" y="4447357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7" name="Oval 376">
            <a:extLst>
              <a:ext uri="{FF2B5EF4-FFF2-40B4-BE49-F238E27FC236}">
                <a16:creationId xmlns:a16="http://schemas.microsoft.com/office/drawing/2014/main" id="{131CCF96-31F3-BFD6-F870-E698098AE370}"/>
              </a:ext>
            </a:extLst>
          </p:cNvPr>
          <p:cNvSpPr/>
          <p:nvPr/>
        </p:nvSpPr>
        <p:spPr>
          <a:xfrm>
            <a:off x="9914537" y="4222351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7071EBAF-6613-E974-4F00-1F6C6CB19FD6}"/>
              </a:ext>
            </a:extLst>
          </p:cNvPr>
          <p:cNvSpPr/>
          <p:nvPr/>
        </p:nvSpPr>
        <p:spPr>
          <a:xfrm>
            <a:off x="11438990" y="4006660"/>
            <a:ext cx="145336" cy="13208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79" name="Group 378">
            <a:extLst>
              <a:ext uri="{FF2B5EF4-FFF2-40B4-BE49-F238E27FC236}">
                <a16:creationId xmlns:a16="http://schemas.microsoft.com/office/drawing/2014/main" id="{E2CF02A8-50C8-C2BD-A32A-931F2AB7C686}"/>
              </a:ext>
            </a:extLst>
          </p:cNvPr>
          <p:cNvGrpSpPr/>
          <p:nvPr/>
        </p:nvGrpSpPr>
        <p:grpSpPr>
          <a:xfrm>
            <a:off x="9399432" y="4008463"/>
            <a:ext cx="2459913" cy="542871"/>
            <a:chOff x="7750177" y="4351338"/>
            <a:chExt cx="2151063" cy="1343024"/>
          </a:xfrm>
        </p:grpSpPr>
        <p:sp>
          <p:nvSpPr>
            <p:cNvPr id="380" name="Freeform 175">
              <a:extLst>
                <a:ext uri="{FF2B5EF4-FFF2-40B4-BE49-F238E27FC236}">
                  <a16:creationId xmlns:a16="http://schemas.microsoft.com/office/drawing/2014/main" id="{A57AA3A4-E727-4A3C-3B0E-E9F899A9D8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0177" y="5524500"/>
              <a:ext cx="34925" cy="169862"/>
            </a:xfrm>
            <a:custGeom>
              <a:avLst/>
              <a:gdLst>
                <a:gd name="T0" fmla="*/ 22 w 9"/>
                <a:gd name="T1" fmla="*/ 0 h 28"/>
                <a:gd name="T2" fmla="*/ 17 w 9"/>
                <a:gd name="T3" fmla="*/ 11 h 28"/>
                <a:gd name="T4" fmla="*/ 12 w 9"/>
                <a:gd name="T5" fmla="*/ 27 h 28"/>
                <a:gd name="T6" fmla="*/ 7 w 9"/>
                <a:gd name="T7" fmla="*/ 42 h 28"/>
                <a:gd name="T8" fmla="*/ 2 w 9"/>
                <a:gd name="T9" fmla="*/ 69 h 28"/>
                <a:gd name="T10" fmla="*/ 0 w 9"/>
                <a:gd name="T11" fmla="*/ 92 h 28"/>
                <a:gd name="T12" fmla="*/ 0 w 9"/>
                <a:gd name="T13" fmla="*/ 96 h 28"/>
                <a:gd name="T14" fmla="*/ 0 w 9"/>
                <a:gd name="T15" fmla="*/ 99 h 28"/>
                <a:gd name="T16" fmla="*/ 0 w 9"/>
                <a:gd name="T17" fmla="*/ 103 h 28"/>
                <a:gd name="T18" fmla="*/ 0 w 9"/>
                <a:gd name="T19" fmla="*/ 107 h 28"/>
                <a:gd name="T20" fmla="*/ 0 w 9"/>
                <a:gd name="T21" fmla="*/ 107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"/>
                <a:gd name="T34" fmla="*/ 0 h 28"/>
                <a:gd name="T35" fmla="*/ 9 w 9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" h="28">
                  <a:moveTo>
                    <a:pt x="9" y="0"/>
                  </a:moveTo>
                  <a:lnTo>
                    <a:pt x="7" y="3"/>
                  </a:lnTo>
                  <a:lnTo>
                    <a:pt x="5" y="7"/>
                  </a:lnTo>
                  <a:lnTo>
                    <a:pt x="3" y="11"/>
                  </a:lnTo>
                  <a:lnTo>
                    <a:pt x="1" y="18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0" y="28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81" name="Freeform 176">
              <a:extLst>
                <a:ext uri="{FF2B5EF4-FFF2-40B4-BE49-F238E27FC236}">
                  <a16:creationId xmlns:a16="http://schemas.microsoft.com/office/drawing/2014/main" id="{D4498D13-AFE8-5C2F-95BA-DB97474FF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5102" y="4351338"/>
              <a:ext cx="2116138" cy="1173162"/>
            </a:xfrm>
            <a:custGeom>
              <a:avLst/>
              <a:gdLst>
                <a:gd name="T0" fmla="*/ 20 w 541"/>
                <a:gd name="T1" fmla="*/ 697 h 193"/>
                <a:gd name="T2" fmla="*/ 44 w 541"/>
                <a:gd name="T3" fmla="*/ 659 h 193"/>
                <a:gd name="T4" fmla="*/ 69 w 541"/>
                <a:gd name="T5" fmla="*/ 628 h 193"/>
                <a:gd name="T6" fmla="*/ 94 w 541"/>
                <a:gd name="T7" fmla="*/ 597 h 193"/>
                <a:gd name="T8" fmla="*/ 118 w 541"/>
                <a:gd name="T9" fmla="*/ 574 h 193"/>
                <a:gd name="T10" fmla="*/ 143 w 541"/>
                <a:gd name="T11" fmla="*/ 551 h 193"/>
                <a:gd name="T12" fmla="*/ 168 w 541"/>
                <a:gd name="T13" fmla="*/ 528 h 193"/>
                <a:gd name="T14" fmla="*/ 192 w 541"/>
                <a:gd name="T15" fmla="*/ 509 h 193"/>
                <a:gd name="T16" fmla="*/ 217 w 541"/>
                <a:gd name="T17" fmla="*/ 490 h 193"/>
                <a:gd name="T18" fmla="*/ 241 w 541"/>
                <a:gd name="T19" fmla="*/ 471 h 193"/>
                <a:gd name="T20" fmla="*/ 266 w 541"/>
                <a:gd name="T21" fmla="*/ 456 h 193"/>
                <a:gd name="T22" fmla="*/ 291 w 541"/>
                <a:gd name="T23" fmla="*/ 440 h 193"/>
                <a:gd name="T24" fmla="*/ 315 w 541"/>
                <a:gd name="T25" fmla="*/ 425 h 193"/>
                <a:gd name="T26" fmla="*/ 340 w 541"/>
                <a:gd name="T27" fmla="*/ 410 h 193"/>
                <a:gd name="T28" fmla="*/ 365 w 541"/>
                <a:gd name="T29" fmla="*/ 394 h 193"/>
                <a:gd name="T30" fmla="*/ 389 w 541"/>
                <a:gd name="T31" fmla="*/ 379 h 193"/>
                <a:gd name="T32" fmla="*/ 414 w 541"/>
                <a:gd name="T33" fmla="*/ 364 h 193"/>
                <a:gd name="T34" fmla="*/ 439 w 541"/>
                <a:gd name="T35" fmla="*/ 352 h 193"/>
                <a:gd name="T36" fmla="*/ 463 w 541"/>
                <a:gd name="T37" fmla="*/ 341 h 193"/>
                <a:gd name="T38" fmla="*/ 488 w 541"/>
                <a:gd name="T39" fmla="*/ 325 h 193"/>
                <a:gd name="T40" fmla="*/ 513 w 541"/>
                <a:gd name="T41" fmla="*/ 314 h 193"/>
                <a:gd name="T42" fmla="*/ 537 w 541"/>
                <a:gd name="T43" fmla="*/ 302 h 193"/>
                <a:gd name="T44" fmla="*/ 562 w 541"/>
                <a:gd name="T45" fmla="*/ 291 h 193"/>
                <a:gd name="T46" fmla="*/ 586 w 541"/>
                <a:gd name="T47" fmla="*/ 280 h 193"/>
                <a:gd name="T48" fmla="*/ 611 w 541"/>
                <a:gd name="T49" fmla="*/ 268 h 193"/>
                <a:gd name="T50" fmla="*/ 636 w 541"/>
                <a:gd name="T51" fmla="*/ 257 h 193"/>
                <a:gd name="T52" fmla="*/ 660 w 541"/>
                <a:gd name="T53" fmla="*/ 245 h 193"/>
                <a:gd name="T54" fmla="*/ 685 w 541"/>
                <a:gd name="T55" fmla="*/ 234 h 193"/>
                <a:gd name="T56" fmla="*/ 710 w 541"/>
                <a:gd name="T57" fmla="*/ 222 h 193"/>
                <a:gd name="T58" fmla="*/ 734 w 541"/>
                <a:gd name="T59" fmla="*/ 214 h 193"/>
                <a:gd name="T60" fmla="*/ 759 w 541"/>
                <a:gd name="T61" fmla="*/ 203 h 193"/>
                <a:gd name="T62" fmla="*/ 784 w 541"/>
                <a:gd name="T63" fmla="*/ 191 h 193"/>
                <a:gd name="T64" fmla="*/ 808 w 541"/>
                <a:gd name="T65" fmla="*/ 184 h 193"/>
                <a:gd name="T66" fmla="*/ 833 w 541"/>
                <a:gd name="T67" fmla="*/ 172 h 193"/>
                <a:gd name="T68" fmla="*/ 857 w 541"/>
                <a:gd name="T69" fmla="*/ 165 h 193"/>
                <a:gd name="T70" fmla="*/ 882 w 541"/>
                <a:gd name="T71" fmla="*/ 153 h 193"/>
                <a:gd name="T72" fmla="*/ 907 w 541"/>
                <a:gd name="T73" fmla="*/ 146 h 193"/>
                <a:gd name="T74" fmla="*/ 931 w 541"/>
                <a:gd name="T75" fmla="*/ 134 h 193"/>
                <a:gd name="T76" fmla="*/ 956 w 541"/>
                <a:gd name="T77" fmla="*/ 126 h 193"/>
                <a:gd name="T78" fmla="*/ 981 w 541"/>
                <a:gd name="T79" fmla="*/ 119 h 193"/>
                <a:gd name="T80" fmla="*/ 1005 w 541"/>
                <a:gd name="T81" fmla="*/ 107 h 193"/>
                <a:gd name="T82" fmla="*/ 1030 w 541"/>
                <a:gd name="T83" fmla="*/ 100 h 193"/>
                <a:gd name="T84" fmla="*/ 1055 w 541"/>
                <a:gd name="T85" fmla="*/ 92 h 193"/>
                <a:gd name="T86" fmla="*/ 1079 w 541"/>
                <a:gd name="T87" fmla="*/ 80 h 193"/>
                <a:gd name="T88" fmla="*/ 1104 w 541"/>
                <a:gd name="T89" fmla="*/ 73 h 193"/>
                <a:gd name="T90" fmla="*/ 1128 w 541"/>
                <a:gd name="T91" fmla="*/ 65 h 193"/>
                <a:gd name="T92" fmla="*/ 1153 w 541"/>
                <a:gd name="T93" fmla="*/ 57 h 193"/>
                <a:gd name="T94" fmla="*/ 1178 w 541"/>
                <a:gd name="T95" fmla="*/ 50 h 193"/>
                <a:gd name="T96" fmla="*/ 1202 w 541"/>
                <a:gd name="T97" fmla="*/ 38 h 193"/>
                <a:gd name="T98" fmla="*/ 1227 w 541"/>
                <a:gd name="T99" fmla="*/ 31 h 193"/>
                <a:gd name="T100" fmla="*/ 1252 w 541"/>
                <a:gd name="T101" fmla="*/ 23 h 193"/>
                <a:gd name="T102" fmla="*/ 1276 w 541"/>
                <a:gd name="T103" fmla="*/ 15 h 193"/>
                <a:gd name="T104" fmla="*/ 1301 w 541"/>
                <a:gd name="T105" fmla="*/ 8 h 193"/>
                <a:gd name="T106" fmla="*/ 1326 w 541"/>
                <a:gd name="T107" fmla="*/ 0 h 19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41"/>
                <a:gd name="T163" fmla="*/ 0 h 193"/>
                <a:gd name="T164" fmla="*/ 541 w 541"/>
                <a:gd name="T165" fmla="*/ 193 h 19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41" h="193">
                  <a:moveTo>
                    <a:pt x="0" y="193"/>
                  </a:moveTo>
                  <a:lnTo>
                    <a:pt x="2" y="190"/>
                  </a:lnTo>
                  <a:lnTo>
                    <a:pt x="4" y="187"/>
                  </a:lnTo>
                  <a:lnTo>
                    <a:pt x="6" y="184"/>
                  </a:lnTo>
                  <a:lnTo>
                    <a:pt x="8" y="182"/>
                  </a:lnTo>
                  <a:lnTo>
                    <a:pt x="10" y="180"/>
                  </a:lnTo>
                  <a:lnTo>
                    <a:pt x="12" y="178"/>
                  </a:lnTo>
                  <a:lnTo>
                    <a:pt x="14" y="176"/>
                  </a:lnTo>
                  <a:lnTo>
                    <a:pt x="16" y="174"/>
                  </a:lnTo>
                  <a:lnTo>
                    <a:pt x="18" y="172"/>
                  </a:lnTo>
                  <a:lnTo>
                    <a:pt x="20" y="170"/>
                  </a:lnTo>
                  <a:lnTo>
                    <a:pt x="22" y="168"/>
                  </a:lnTo>
                  <a:lnTo>
                    <a:pt x="24" y="167"/>
                  </a:lnTo>
                  <a:lnTo>
                    <a:pt x="26" y="165"/>
                  </a:lnTo>
                  <a:lnTo>
                    <a:pt x="28" y="164"/>
                  </a:lnTo>
                  <a:lnTo>
                    <a:pt x="30" y="162"/>
                  </a:lnTo>
                  <a:lnTo>
                    <a:pt x="32" y="161"/>
                  </a:lnTo>
                  <a:lnTo>
                    <a:pt x="34" y="159"/>
                  </a:lnTo>
                  <a:lnTo>
                    <a:pt x="36" y="158"/>
                  </a:lnTo>
                  <a:lnTo>
                    <a:pt x="38" y="156"/>
                  </a:lnTo>
                  <a:lnTo>
                    <a:pt x="40" y="155"/>
                  </a:lnTo>
                  <a:lnTo>
                    <a:pt x="42" y="154"/>
                  </a:lnTo>
                  <a:lnTo>
                    <a:pt x="44" y="152"/>
                  </a:lnTo>
                  <a:lnTo>
                    <a:pt x="46" y="151"/>
                  </a:lnTo>
                  <a:lnTo>
                    <a:pt x="48" y="150"/>
                  </a:lnTo>
                  <a:lnTo>
                    <a:pt x="50" y="149"/>
                  </a:lnTo>
                  <a:lnTo>
                    <a:pt x="52" y="147"/>
                  </a:lnTo>
                  <a:lnTo>
                    <a:pt x="54" y="146"/>
                  </a:lnTo>
                  <a:lnTo>
                    <a:pt x="56" y="145"/>
                  </a:lnTo>
                  <a:lnTo>
                    <a:pt x="58" y="144"/>
                  </a:lnTo>
                  <a:lnTo>
                    <a:pt x="60" y="143"/>
                  </a:lnTo>
                  <a:lnTo>
                    <a:pt x="62" y="142"/>
                  </a:lnTo>
                  <a:lnTo>
                    <a:pt x="64" y="140"/>
                  </a:lnTo>
                  <a:lnTo>
                    <a:pt x="66" y="139"/>
                  </a:lnTo>
                  <a:lnTo>
                    <a:pt x="68" y="138"/>
                  </a:lnTo>
                  <a:lnTo>
                    <a:pt x="70" y="137"/>
                  </a:lnTo>
                  <a:lnTo>
                    <a:pt x="72" y="136"/>
                  </a:lnTo>
                  <a:lnTo>
                    <a:pt x="74" y="135"/>
                  </a:lnTo>
                  <a:lnTo>
                    <a:pt x="76" y="134"/>
                  </a:lnTo>
                  <a:lnTo>
                    <a:pt x="78" y="133"/>
                  </a:lnTo>
                  <a:lnTo>
                    <a:pt x="80" y="132"/>
                  </a:lnTo>
                  <a:lnTo>
                    <a:pt x="82" y="131"/>
                  </a:lnTo>
                  <a:lnTo>
                    <a:pt x="84" y="130"/>
                  </a:lnTo>
                  <a:lnTo>
                    <a:pt x="86" y="129"/>
                  </a:lnTo>
                  <a:lnTo>
                    <a:pt x="88" y="128"/>
                  </a:lnTo>
                  <a:lnTo>
                    <a:pt x="90" y="127"/>
                  </a:lnTo>
                  <a:lnTo>
                    <a:pt x="92" y="126"/>
                  </a:lnTo>
                  <a:lnTo>
                    <a:pt x="94" y="125"/>
                  </a:lnTo>
                  <a:lnTo>
                    <a:pt x="96" y="124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2"/>
                  </a:lnTo>
                  <a:lnTo>
                    <a:pt x="104" y="121"/>
                  </a:lnTo>
                  <a:lnTo>
                    <a:pt x="106" y="120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7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8" y="115"/>
                  </a:lnTo>
                  <a:lnTo>
                    <a:pt x="120" y="114"/>
                  </a:lnTo>
                  <a:lnTo>
                    <a:pt x="122" y="113"/>
                  </a:lnTo>
                  <a:lnTo>
                    <a:pt x="124" y="112"/>
                  </a:lnTo>
                  <a:lnTo>
                    <a:pt x="126" y="111"/>
                  </a:lnTo>
                  <a:lnTo>
                    <a:pt x="128" y="111"/>
                  </a:lnTo>
                  <a:lnTo>
                    <a:pt x="130" y="110"/>
                  </a:lnTo>
                  <a:lnTo>
                    <a:pt x="132" y="109"/>
                  </a:lnTo>
                  <a:lnTo>
                    <a:pt x="134" y="108"/>
                  </a:lnTo>
                  <a:lnTo>
                    <a:pt x="136" y="107"/>
                  </a:lnTo>
                  <a:lnTo>
                    <a:pt x="138" y="107"/>
                  </a:lnTo>
                  <a:lnTo>
                    <a:pt x="140" y="106"/>
                  </a:lnTo>
                  <a:lnTo>
                    <a:pt x="142" y="105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3"/>
                  </a:lnTo>
                  <a:lnTo>
                    <a:pt x="150" y="102"/>
                  </a:lnTo>
                  <a:lnTo>
                    <a:pt x="152" y="101"/>
                  </a:lnTo>
                  <a:lnTo>
                    <a:pt x="154" y="101"/>
                  </a:lnTo>
                  <a:lnTo>
                    <a:pt x="156" y="100"/>
                  </a:lnTo>
                  <a:lnTo>
                    <a:pt x="158" y="99"/>
                  </a:lnTo>
                  <a:lnTo>
                    <a:pt x="160" y="98"/>
                  </a:lnTo>
                  <a:lnTo>
                    <a:pt x="162" y="98"/>
                  </a:lnTo>
                  <a:lnTo>
                    <a:pt x="164" y="97"/>
                  </a:lnTo>
                  <a:lnTo>
                    <a:pt x="166" y="96"/>
                  </a:lnTo>
                  <a:lnTo>
                    <a:pt x="168" y="95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4" y="93"/>
                  </a:lnTo>
                  <a:lnTo>
                    <a:pt x="176" y="93"/>
                  </a:lnTo>
                  <a:lnTo>
                    <a:pt x="178" y="92"/>
                  </a:lnTo>
                  <a:lnTo>
                    <a:pt x="180" y="91"/>
                  </a:lnTo>
                  <a:lnTo>
                    <a:pt x="182" y="91"/>
                  </a:lnTo>
                  <a:lnTo>
                    <a:pt x="184" y="90"/>
                  </a:lnTo>
                  <a:lnTo>
                    <a:pt x="186" y="89"/>
                  </a:lnTo>
                  <a:lnTo>
                    <a:pt x="188" y="89"/>
                  </a:lnTo>
                  <a:lnTo>
                    <a:pt x="190" y="88"/>
                  </a:lnTo>
                  <a:lnTo>
                    <a:pt x="192" y="87"/>
                  </a:lnTo>
                  <a:lnTo>
                    <a:pt x="194" y="87"/>
                  </a:lnTo>
                  <a:lnTo>
                    <a:pt x="196" y="86"/>
                  </a:lnTo>
                  <a:lnTo>
                    <a:pt x="198" y="85"/>
                  </a:lnTo>
                  <a:lnTo>
                    <a:pt x="200" y="85"/>
                  </a:lnTo>
                  <a:lnTo>
                    <a:pt x="202" y="84"/>
                  </a:lnTo>
                  <a:lnTo>
                    <a:pt x="204" y="83"/>
                  </a:lnTo>
                  <a:lnTo>
                    <a:pt x="206" y="83"/>
                  </a:lnTo>
                  <a:lnTo>
                    <a:pt x="208" y="82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79"/>
                  </a:lnTo>
                  <a:lnTo>
                    <a:pt x="218" y="79"/>
                  </a:lnTo>
                  <a:lnTo>
                    <a:pt x="220" y="78"/>
                  </a:lnTo>
                  <a:lnTo>
                    <a:pt x="222" y="78"/>
                  </a:lnTo>
                  <a:lnTo>
                    <a:pt x="224" y="77"/>
                  </a:lnTo>
                  <a:lnTo>
                    <a:pt x="226" y="76"/>
                  </a:lnTo>
                  <a:lnTo>
                    <a:pt x="228" y="76"/>
                  </a:lnTo>
                  <a:lnTo>
                    <a:pt x="230" y="75"/>
                  </a:lnTo>
                  <a:lnTo>
                    <a:pt x="232" y="74"/>
                  </a:lnTo>
                  <a:lnTo>
                    <a:pt x="234" y="74"/>
                  </a:lnTo>
                  <a:lnTo>
                    <a:pt x="236" y="73"/>
                  </a:lnTo>
                  <a:lnTo>
                    <a:pt x="238" y="73"/>
                  </a:lnTo>
                  <a:lnTo>
                    <a:pt x="240" y="72"/>
                  </a:lnTo>
                  <a:lnTo>
                    <a:pt x="242" y="71"/>
                  </a:lnTo>
                  <a:lnTo>
                    <a:pt x="244" y="71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50" y="69"/>
                  </a:lnTo>
                  <a:lnTo>
                    <a:pt x="252" y="69"/>
                  </a:lnTo>
                  <a:lnTo>
                    <a:pt x="254" y="68"/>
                  </a:lnTo>
                  <a:lnTo>
                    <a:pt x="256" y="67"/>
                  </a:lnTo>
                  <a:lnTo>
                    <a:pt x="258" y="67"/>
                  </a:lnTo>
                  <a:lnTo>
                    <a:pt x="260" y="66"/>
                  </a:lnTo>
                  <a:lnTo>
                    <a:pt x="262" y="66"/>
                  </a:lnTo>
                  <a:lnTo>
                    <a:pt x="264" y="65"/>
                  </a:lnTo>
                  <a:lnTo>
                    <a:pt x="266" y="64"/>
                  </a:lnTo>
                  <a:lnTo>
                    <a:pt x="268" y="64"/>
                  </a:lnTo>
                  <a:lnTo>
                    <a:pt x="270" y="63"/>
                  </a:lnTo>
                  <a:lnTo>
                    <a:pt x="272" y="63"/>
                  </a:lnTo>
                  <a:lnTo>
                    <a:pt x="274" y="62"/>
                  </a:lnTo>
                  <a:lnTo>
                    <a:pt x="276" y="62"/>
                  </a:lnTo>
                  <a:lnTo>
                    <a:pt x="278" y="61"/>
                  </a:lnTo>
                  <a:lnTo>
                    <a:pt x="280" y="61"/>
                  </a:lnTo>
                  <a:lnTo>
                    <a:pt x="282" y="60"/>
                  </a:lnTo>
                  <a:lnTo>
                    <a:pt x="284" y="59"/>
                  </a:lnTo>
                  <a:lnTo>
                    <a:pt x="286" y="59"/>
                  </a:lnTo>
                  <a:lnTo>
                    <a:pt x="288" y="58"/>
                  </a:lnTo>
                  <a:lnTo>
                    <a:pt x="290" y="58"/>
                  </a:lnTo>
                  <a:lnTo>
                    <a:pt x="292" y="57"/>
                  </a:lnTo>
                  <a:lnTo>
                    <a:pt x="294" y="57"/>
                  </a:lnTo>
                  <a:lnTo>
                    <a:pt x="296" y="56"/>
                  </a:lnTo>
                  <a:lnTo>
                    <a:pt x="298" y="56"/>
                  </a:lnTo>
                  <a:lnTo>
                    <a:pt x="300" y="55"/>
                  </a:lnTo>
                  <a:lnTo>
                    <a:pt x="302" y="55"/>
                  </a:lnTo>
                  <a:lnTo>
                    <a:pt x="304" y="54"/>
                  </a:lnTo>
                  <a:lnTo>
                    <a:pt x="306" y="53"/>
                  </a:lnTo>
                  <a:lnTo>
                    <a:pt x="308" y="53"/>
                  </a:lnTo>
                  <a:lnTo>
                    <a:pt x="310" y="52"/>
                  </a:lnTo>
                  <a:lnTo>
                    <a:pt x="312" y="52"/>
                  </a:lnTo>
                  <a:lnTo>
                    <a:pt x="314" y="51"/>
                  </a:lnTo>
                  <a:lnTo>
                    <a:pt x="316" y="51"/>
                  </a:lnTo>
                  <a:lnTo>
                    <a:pt x="318" y="50"/>
                  </a:lnTo>
                  <a:lnTo>
                    <a:pt x="320" y="50"/>
                  </a:lnTo>
                  <a:lnTo>
                    <a:pt x="322" y="49"/>
                  </a:lnTo>
                  <a:lnTo>
                    <a:pt x="324" y="49"/>
                  </a:lnTo>
                  <a:lnTo>
                    <a:pt x="326" y="48"/>
                  </a:lnTo>
                  <a:lnTo>
                    <a:pt x="328" y="48"/>
                  </a:lnTo>
                  <a:lnTo>
                    <a:pt x="330" y="47"/>
                  </a:lnTo>
                  <a:lnTo>
                    <a:pt x="332" y="47"/>
                  </a:lnTo>
                  <a:lnTo>
                    <a:pt x="334" y="46"/>
                  </a:lnTo>
                  <a:lnTo>
                    <a:pt x="336" y="46"/>
                  </a:lnTo>
                  <a:lnTo>
                    <a:pt x="338" y="45"/>
                  </a:lnTo>
                  <a:lnTo>
                    <a:pt x="340" y="45"/>
                  </a:lnTo>
                  <a:lnTo>
                    <a:pt x="342" y="44"/>
                  </a:lnTo>
                  <a:lnTo>
                    <a:pt x="344" y="44"/>
                  </a:lnTo>
                  <a:lnTo>
                    <a:pt x="346" y="43"/>
                  </a:lnTo>
                  <a:lnTo>
                    <a:pt x="348" y="43"/>
                  </a:lnTo>
                  <a:lnTo>
                    <a:pt x="350" y="42"/>
                  </a:lnTo>
                  <a:lnTo>
                    <a:pt x="352" y="42"/>
                  </a:lnTo>
                  <a:lnTo>
                    <a:pt x="354" y="41"/>
                  </a:lnTo>
                  <a:lnTo>
                    <a:pt x="356" y="41"/>
                  </a:lnTo>
                  <a:lnTo>
                    <a:pt x="358" y="40"/>
                  </a:lnTo>
                  <a:lnTo>
                    <a:pt x="360" y="40"/>
                  </a:lnTo>
                  <a:lnTo>
                    <a:pt x="362" y="39"/>
                  </a:lnTo>
                  <a:lnTo>
                    <a:pt x="364" y="39"/>
                  </a:lnTo>
                  <a:lnTo>
                    <a:pt x="366" y="38"/>
                  </a:lnTo>
                  <a:lnTo>
                    <a:pt x="368" y="38"/>
                  </a:lnTo>
                  <a:lnTo>
                    <a:pt x="370" y="37"/>
                  </a:lnTo>
                  <a:lnTo>
                    <a:pt x="372" y="37"/>
                  </a:lnTo>
                  <a:lnTo>
                    <a:pt x="374" y="36"/>
                  </a:lnTo>
                  <a:lnTo>
                    <a:pt x="376" y="36"/>
                  </a:lnTo>
                  <a:lnTo>
                    <a:pt x="378" y="35"/>
                  </a:lnTo>
                  <a:lnTo>
                    <a:pt x="380" y="35"/>
                  </a:lnTo>
                  <a:lnTo>
                    <a:pt x="382" y="34"/>
                  </a:lnTo>
                  <a:lnTo>
                    <a:pt x="384" y="34"/>
                  </a:lnTo>
                  <a:lnTo>
                    <a:pt x="386" y="33"/>
                  </a:lnTo>
                  <a:lnTo>
                    <a:pt x="388" y="33"/>
                  </a:lnTo>
                  <a:lnTo>
                    <a:pt x="390" y="32"/>
                  </a:lnTo>
                  <a:lnTo>
                    <a:pt x="392" y="32"/>
                  </a:lnTo>
                  <a:lnTo>
                    <a:pt x="394" y="31"/>
                  </a:lnTo>
                  <a:lnTo>
                    <a:pt x="396" y="31"/>
                  </a:lnTo>
                  <a:lnTo>
                    <a:pt x="398" y="31"/>
                  </a:lnTo>
                  <a:lnTo>
                    <a:pt x="400" y="30"/>
                  </a:lnTo>
                  <a:lnTo>
                    <a:pt x="402" y="30"/>
                  </a:lnTo>
                  <a:lnTo>
                    <a:pt x="404" y="29"/>
                  </a:lnTo>
                  <a:lnTo>
                    <a:pt x="406" y="29"/>
                  </a:lnTo>
                  <a:lnTo>
                    <a:pt x="408" y="28"/>
                  </a:lnTo>
                  <a:lnTo>
                    <a:pt x="410" y="28"/>
                  </a:lnTo>
                  <a:lnTo>
                    <a:pt x="412" y="27"/>
                  </a:lnTo>
                  <a:lnTo>
                    <a:pt x="414" y="27"/>
                  </a:lnTo>
                  <a:lnTo>
                    <a:pt x="416" y="26"/>
                  </a:lnTo>
                  <a:lnTo>
                    <a:pt x="418" y="26"/>
                  </a:lnTo>
                  <a:lnTo>
                    <a:pt x="420" y="25"/>
                  </a:lnTo>
                  <a:lnTo>
                    <a:pt x="422" y="25"/>
                  </a:lnTo>
                  <a:lnTo>
                    <a:pt x="424" y="25"/>
                  </a:lnTo>
                  <a:lnTo>
                    <a:pt x="426" y="24"/>
                  </a:lnTo>
                  <a:lnTo>
                    <a:pt x="428" y="24"/>
                  </a:lnTo>
                  <a:lnTo>
                    <a:pt x="430" y="23"/>
                  </a:lnTo>
                  <a:lnTo>
                    <a:pt x="432" y="23"/>
                  </a:lnTo>
                  <a:lnTo>
                    <a:pt x="434" y="22"/>
                  </a:lnTo>
                  <a:lnTo>
                    <a:pt x="436" y="22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0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19"/>
                  </a:lnTo>
                  <a:lnTo>
                    <a:pt x="450" y="19"/>
                  </a:lnTo>
                  <a:lnTo>
                    <a:pt x="452" y="18"/>
                  </a:lnTo>
                  <a:lnTo>
                    <a:pt x="454" y="18"/>
                  </a:lnTo>
                  <a:lnTo>
                    <a:pt x="456" y="17"/>
                  </a:lnTo>
                  <a:lnTo>
                    <a:pt x="458" y="17"/>
                  </a:lnTo>
                  <a:lnTo>
                    <a:pt x="460" y="17"/>
                  </a:lnTo>
                  <a:lnTo>
                    <a:pt x="462" y="16"/>
                  </a:lnTo>
                  <a:lnTo>
                    <a:pt x="464" y="16"/>
                  </a:lnTo>
                  <a:lnTo>
                    <a:pt x="466" y="15"/>
                  </a:lnTo>
                  <a:lnTo>
                    <a:pt x="468" y="15"/>
                  </a:lnTo>
                  <a:lnTo>
                    <a:pt x="470" y="14"/>
                  </a:lnTo>
                  <a:lnTo>
                    <a:pt x="472" y="14"/>
                  </a:lnTo>
                  <a:lnTo>
                    <a:pt x="474" y="13"/>
                  </a:lnTo>
                  <a:lnTo>
                    <a:pt x="476" y="13"/>
                  </a:lnTo>
                  <a:lnTo>
                    <a:pt x="478" y="13"/>
                  </a:lnTo>
                  <a:lnTo>
                    <a:pt x="480" y="12"/>
                  </a:lnTo>
                  <a:lnTo>
                    <a:pt x="482" y="12"/>
                  </a:lnTo>
                  <a:lnTo>
                    <a:pt x="484" y="11"/>
                  </a:lnTo>
                  <a:lnTo>
                    <a:pt x="486" y="11"/>
                  </a:lnTo>
                  <a:lnTo>
                    <a:pt x="488" y="10"/>
                  </a:lnTo>
                  <a:lnTo>
                    <a:pt x="490" y="10"/>
                  </a:lnTo>
                  <a:lnTo>
                    <a:pt x="492" y="10"/>
                  </a:lnTo>
                  <a:lnTo>
                    <a:pt x="494" y="9"/>
                  </a:lnTo>
                  <a:lnTo>
                    <a:pt x="496" y="9"/>
                  </a:lnTo>
                  <a:lnTo>
                    <a:pt x="498" y="8"/>
                  </a:lnTo>
                  <a:lnTo>
                    <a:pt x="500" y="8"/>
                  </a:lnTo>
                  <a:lnTo>
                    <a:pt x="502" y="8"/>
                  </a:lnTo>
                  <a:lnTo>
                    <a:pt x="504" y="7"/>
                  </a:lnTo>
                  <a:lnTo>
                    <a:pt x="506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5"/>
                  </a:lnTo>
                  <a:lnTo>
                    <a:pt x="514" y="5"/>
                  </a:lnTo>
                  <a:lnTo>
                    <a:pt x="516" y="5"/>
                  </a:lnTo>
                  <a:lnTo>
                    <a:pt x="518" y="4"/>
                  </a:lnTo>
                  <a:lnTo>
                    <a:pt x="520" y="4"/>
                  </a:lnTo>
                  <a:lnTo>
                    <a:pt x="522" y="3"/>
                  </a:lnTo>
                  <a:lnTo>
                    <a:pt x="524" y="3"/>
                  </a:lnTo>
                  <a:lnTo>
                    <a:pt x="526" y="3"/>
                  </a:lnTo>
                  <a:lnTo>
                    <a:pt x="528" y="2"/>
                  </a:lnTo>
                  <a:lnTo>
                    <a:pt x="530" y="2"/>
                  </a:lnTo>
                  <a:lnTo>
                    <a:pt x="532" y="1"/>
                  </a:lnTo>
                  <a:lnTo>
                    <a:pt x="534" y="1"/>
                  </a:lnTo>
                  <a:lnTo>
                    <a:pt x="536" y="1"/>
                  </a:lnTo>
                  <a:lnTo>
                    <a:pt x="538" y="0"/>
                  </a:lnTo>
                  <a:lnTo>
                    <a:pt x="540" y="0"/>
                  </a:lnTo>
                  <a:lnTo>
                    <a:pt x="54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4CF93FA1-56EC-B0BC-E11E-CD5720FBD9E1}"/>
              </a:ext>
            </a:extLst>
          </p:cNvPr>
          <p:cNvGrpSpPr/>
          <p:nvPr/>
        </p:nvGrpSpPr>
        <p:grpSpPr>
          <a:xfrm flipV="1">
            <a:off x="9426402" y="4579194"/>
            <a:ext cx="2459913" cy="542871"/>
            <a:chOff x="7750177" y="4351338"/>
            <a:chExt cx="2151063" cy="1343024"/>
          </a:xfrm>
        </p:grpSpPr>
        <p:sp>
          <p:nvSpPr>
            <p:cNvPr id="383" name="Freeform 175">
              <a:extLst>
                <a:ext uri="{FF2B5EF4-FFF2-40B4-BE49-F238E27FC236}">
                  <a16:creationId xmlns:a16="http://schemas.microsoft.com/office/drawing/2014/main" id="{62DDE16A-53DB-5322-911C-A161FE292C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0177" y="5524500"/>
              <a:ext cx="34925" cy="169862"/>
            </a:xfrm>
            <a:custGeom>
              <a:avLst/>
              <a:gdLst>
                <a:gd name="T0" fmla="*/ 22 w 9"/>
                <a:gd name="T1" fmla="*/ 0 h 28"/>
                <a:gd name="T2" fmla="*/ 17 w 9"/>
                <a:gd name="T3" fmla="*/ 11 h 28"/>
                <a:gd name="T4" fmla="*/ 12 w 9"/>
                <a:gd name="T5" fmla="*/ 27 h 28"/>
                <a:gd name="T6" fmla="*/ 7 w 9"/>
                <a:gd name="T7" fmla="*/ 42 h 28"/>
                <a:gd name="T8" fmla="*/ 2 w 9"/>
                <a:gd name="T9" fmla="*/ 69 h 28"/>
                <a:gd name="T10" fmla="*/ 0 w 9"/>
                <a:gd name="T11" fmla="*/ 92 h 28"/>
                <a:gd name="T12" fmla="*/ 0 w 9"/>
                <a:gd name="T13" fmla="*/ 96 h 28"/>
                <a:gd name="T14" fmla="*/ 0 w 9"/>
                <a:gd name="T15" fmla="*/ 99 h 28"/>
                <a:gd name="T16" fmla="*/ 0 w 9"/>
                <a:gd name="T17" fmla="*/ 103 h 28"/>
                <a:gd name="T18" fmla="*/ 0 w 9"/>
                <a:gd name="T19" fmla="*/ 107 h 28"/>
                <a:gd name="T20" fmla="*/ 0 w 9"/>
                <a:gd name="T21" fmla="*/ 107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"/>
                <a:gd name="T34" fmla="*/ 0 h 28"/>
                <a:gd name="T35" fmla="*/ 9 w 9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" h="28">
                  <a:moveTo>
                    <a:pt x="9" y="0"/>
                  </a:moveTo>
                  <a:lnTo>
                    <a:pt x="7" y="3"/>
                  </a:lnTo>
                  <a:lnTo>
                    <a:pt x="5" y="7"/>
                  </a:lnTo>
                  <a:lnTo>
                    <a:pt x="3" y="11"/>
                  </a:lnTo>
                  <a:lnTo>
                    <a:pt x="1" y="18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0" y="28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0" name="Freeform 176">
              <a:extLst>
                <a:ext uri="{FF2B5EF4-FFF2-40B4-BE49-F238E27FC236}">
                  <a16:creationId xmlns:a16="http://schemas.microsoft.com/office/drawing/2014/main" id="{BE2793A5-BC5F-3971-FCA6-3AA634AB694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5102" y="4351338"/>
              <a:ext cx="2116138" cy="1173162"/>
            </a:xfrm>
            <a:custGeom>
              <a:avLst/>
              <a:gdLst>
                <a:gd name="T0" fmla="*/ 20 w 541"/>
                <a:gd name="T1" fmla="*/ 697 h 193"/>
                <a:gd name="T2" fmla="*/ 44 w 541"/>
                <a:gd name="T3" fmla="*/ 659 h 193"/>
                <a:gd name="T4" fmla="*/ 69 w 541"/>
                <a:gd name="T5" fmla="*/ 628 h 193"/>
                <a:gd name="T6" fmla="*/ 94 w 541"/>
                <a:gd name="T7" fmla="*/ 597 h 193"/>
                <a:gd name="T8" fmla="*/ 118 w 541"/>
                <a:gd name="T9" fmla="*/ 574 h 193"/>
                <a:gd name="T10" fmla="*/ 143 w 541"/>
                <a:gd name="T11" fmla="*/ 551 h 193"/>
                <a:gd name="T12" fmla="*/ 168 w 541"/>
                <a:gd name="T13" fmla="*/ 528 h 193"/>
                <a:gd name="T14" fmla="*/ 192 w 541"/>
                <a:gd name="T15" fmla="*/ 509 h 193"/>
                <a:gd name="T16" fmla="*/ 217 w 541"/>
                <a:gd name="T17" fmla="*/ 490 h 193"/>
                <a:gd name="T18" fmla="*/ 241 w 541"/>
                <a:gd name="T19" fmla="*/ 471 h 193"/>
                <a:gd name="T20" fmla="*/ 266 w 541"/>
                <a:gd name="T21" fmla="*/ 456 h 193"/>
                <a:gd name="T22" fmla="*/ 291 w 541"/>
                <a:gd name="T23" fmla="*/ 440 h 193"/>
                <a:gd name="T24" fmla="*/ 315 w 541"/>
                <a:gd name="T25" fmla="*/ 425 h 193"/>
                <a:gd name="T26" fmla="*/ 340 w 541"/>
                <a:gd name="T27" fmla="*/ 410 h 193"/>
                <a:gd name="T28" fmla="*/ 365 w 541"/>
                <a:gd name="T29" fmla="*/ 394 h 193"/>
                <a:gd name="T30" fmla="*/ 389 w 541"/>
                <a:gd name="T31" fmla="*/ 379 h 193"/>
                <a:gd name="T32" fmla="*/ 414 w 541"/>
                <a:gd name="T33" fmla="*/ 364 h 193"/>
                <a:gd name="T34" fmla="*/ 439 w 541"/>
                <a:gd name="T35" fmla="*/ 352 h 193"/>
                <a:gd name="T36" fmla="*/ 463 w 541"/>
                <a:gd name="T37" fmla="*/ 341 h 193"/>
                <a:gd name="T38" fmla="*/ 488 w 541"/>
                <a:gd name="T39" fmla="*/ 325 h 193"/>
                <a:gd name="T40" fmla="*/ 513 w 541"/>
                <a:gd name="T41" fmla="*/ 314 h 193"/>
                <a:gd name="T42" fmla="*/ 537 w 541"/>
                <a:gd name="T43" fmla="*/ 302 h 193"/>
                <a:gd name="T44" fmla="*/ 562 w 541"/>
                <a:gd name="T45" fmla="*/ 291 h 193"/>
                <a:gd name="T46" fmla="*/ 586 w 541"/>
                <a:gd name="T47" fmla="*/ 280 h 193"/>
                <a:gd name="T48" fmla="*/ 611 w 541"/>
                <a:gd name="T49" fmla="*/ 268 h 193"/>
                <a:gd name="T50" fmla="*/ 636 w 541"/>
                <a:gd name="T51" fmla="*/ 257 h 193"/>
                <a:gd name="T52" fmla="*/ 660 w 541"/>
                <a:gd name="T53" fmla="*/ 245 h 193"/>
                <a:gd name="T54" fmla="*/ 685 w 541"/>
                <a:gd name="T55" fmla="*/ 234 h 193"/>
                <a:gd name="T56" fmla="*/ 710 w 541"/>
                <a:gd name="T57" fmla="*/ 222 h 193"/>
                <a:gd name="T58" fmla="*/ 734 w 541"/>
                <a:gd name="T59" fmla="*/ 214 h 193"/>
                <a:gd name="T60" fmla="*/ 759 w 541"/>
                <a:gd name="T61" fmla="*/ 203 h 193"/>
                <a:gd name="T62" fmla="*/ 784 w 541"/>
                <a:gd name="T63" fmla="*/ 191 h 193"/>
                <a:gd name="T64" fmla="*/ 808 w 541"/>
                <a:gd name="T65" fmla="*/ 184 h 193"/>
                <a:gd name="T66" fmla="*/ 833 w 541"/>
                <a:gd name="T67" fmla="*/ 172 h 193"/>
                <a:gd name="T68" fmla="*/ 857 w 541"/>
                <a:gd name="T69" fmla="*/ 165 h 193"/>
                <a:gd name="T70" fmla="*/ 882 w 541"/>
                <a:gd name="T71" fmla="*/ 153 h 193"/>
                <a:gd name="T72" fmla="*/ 907 w 541"/>
                <a:gd name="T73" fmla="*/ 146 h 193"/>
                <a:gd name="T74" fmla="*/ 931 w 541"/>
                <a:gd name="T75" fmla="*/ 134 h 193"/>
                <a:gd name="T76" fmla="*/ 956 w 541"/>
                <a:gd name="T77" fmla="*/ 126 h 193"/>
                <a:gd name="T78" fmla="*/ 981 w 541"/>
                <a:gd name="T79" fmla="*/ 119 h 193"/>
                <a:gd name="T80" fmla="*/ 1005 w 541"/>
                <a:gd name="T81" fmla="*/ 107 h 193"/>
                <a:gd name="T82" fmla="*/ 1030 w 541"/>
                <a:gd name="T83" fmla="*/ 100 h 193"/>
                <a:gd name="T84" fmla="*/ 1055 w 541"/>
                <a:gd name="T85" fmla="*/ 92 h 193"/>
                <a:gd name="T86" fmla="*/ 1079 w 541"/>
                <a:gd name="T87" fmla="*/ 80 h 193"/>
                <a:gd name="T88" fmla="*/ 1104 w 541"/>
                <a:gd name="T89" fmla="*/ 73 h 193"/>
                <a:gd name="T90" fmla="*/ 1128 w 541"/>
                <a:gd name="T91" fmla="*/ 65 h 193"/>
                <a:gd name="T92" fmla="*/ 1153 w 541"/>
                <a:gd name="T93" fmla="*/ 57 h 193"/>
                <a:gd name="T94" fmla="*/ 1178 w 541"/>
                <a:gd name="T95" fmla="*/ 50 h 193"/>
                <a:gd name="T96" fmla="*/ 1202 w 541"/>
                <a:gd name="T97" fmla="*/ 38 h 193"/>
                <a:gd name="T98" fmla="*/ 1227 w 541"/>
                <a:gd name="T99" fmla="*/ 31 h 193"/>
                <a:gd name="T100" fmla="*/ 1252 w 541"/>
                <a:gd name="T101" fmla="*/ 23 h 193"/>
                <a:gd name="T102" fmla="*/ 1276 w 541"/>
                <a:gd name="T103" fmla="*/ 15 h 193"/>
                <a:gd name="T104" fmla="*/ 1301 w 541"/>
                <a:gd name="T105" fmla="*/ 8 h 193"/>
                <a:gd name="T106" fmla="*/ 1326 w 541"/>
                <a:gd name="T107" fmla="*/ 0 h 19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41"/>
                <a:gd name="T163" fmla="*/ 0 h 193"/>
                <a:gd name="T164" fmla="*/ 541 w 541"/>
                <a:gd name="T165" fmla="*/ 193 h 19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41" h="193">
                  <a:moveTo>
                    <a:pt x="0" y="193"/>
                  </a:moveTo>
                  <a:lnTo>
                    <a:pt x="2" y="190"/>
                  </a:lnTo>
                  <a:lnTo>
                    <a:pt x="4" y="187"/>
                  </a:lnTo>
                  <a:lnTo>
                    <a:pt x="6" y="184"/>
                  </a:lnTo>
                  <a:lnTo>
                    <a:pt x="8" y="182"/>
                  </a:lnTo>
                  <a:lnTo>
                    <a:pt x="10" y="180"/>
                  </a:lnTo>
                  <a:lnTo>
                    <a:pt x="12" y="178"/>
                  </a:lnTo>
                  <a:lnTo>
                    <a:pt x="14" y="176"/>
                  </a:lnTo>
                  <a:lnTo>
                    <a:pt x="16" y="174"/>
                  </a:lnTo>
                  <a:lnTo>
                    <a:pt x="18" y="172"/>
                  </a:lnTo>
                  <a:lnTo>
                    <a:pt x="20" y="170"/>
                  </a:lnTo>
                  <a:lnTo>
                    <a:pt x="22" y="168"/>
                  </a:lnTo>
                  <a:lnTo>
                    <a:pt x="24" y="167"/>
                  </a:lnTo>
                  <a:lnTo>
                    <a:pt x="26" y="165"/>
                  </a:lnTo>
                  <a:lnTo>
                    <a:pt x="28" y="164"/>
                  </a:lnTo>
                  <a:lnTo>
                    <a:pt x="30" y="162"/>
                  </a:lnTo>
                  <a:lnTo>
                    <a:pt x="32" y="161"/>
                  </a:lnTo>
                  <a:lnTo>
                    <a:pt x="34" y="159"/>
                  </a:lnTo>
                  <a:lnTo>
                    <a:pt x="36" y="158"/>
                  </a:lnTo>
                  <a:lnTo>
                    <a:pt x="38" y="156"/>
                  </a:lnTo>
                  <a:lnTo>
                    <a:pt x="40" y="155"/>
                  </a:lnTo>
                  <a:lnTo>
                    <a:pt x="42" y="154"/>
                  </a:lnTo>
                  <a:lnTo>
                    <a:pt x="44" y="152"/>
                  </a:lnTo>
                  <a:lnTo>
                    <a:pt x="46" y="151"/>
                  </a:lnTo>
                  <a:lnTo>
                    <a:pt x="48" y="150"/>
                  </a:lnTo>
                  <a:lnTo>
                    <a:pt x="50" y="149"/>
                  </a:lnTo>
                  <a:lnTo>
                    <a:pt x="52" y="147"/>
                  </a:lnTo>
                  <a:lnTo>
                    <a:pt x="54" y="146"/>
                  </a:lnTo>
                  <a:lnTo>
                    <a:pt x="56" y="145"/>
                  </a:lnTo>
                  <a:lnTo>
                    <a:pt x="58" y="144"/>
                  </a:lnTo>
                  <a:lnTo>
                    <a:pt x="60" y="143"/>
                  </a:lnTo>
                  <a:lnTo>
                    <a:pt x="62" y="142"/>
                  </a:lnTo>
                  <a:lnTo>
                    <a:pt x="64" y="140"/>
                  </a:lnTo>
                  <a:lnTo>
                    <a:pt x="66" y="139"/>
                  </a:lnTo>
                  <a:lnTo>
                    <a:pt x="68" y="138"/>
                  </a:lnTo>
                  <a:lnTo>
                    <a:pt x="70" y="137"/>
                  </a:lnTo>
                  <a:lnTo>
                    <a:pt x="72" y="136"/>
                  </a:lnTo>
                  <a:lnTo>
                    <a:pt x="74" y="135"/>
                  </a:lnTo>
                  <a:lnTo>
                    <a:pt x="76" y="134"/>
                  </a:lnTo>
                  <a:lnTo>
                    <a:pt x="78" y="133"/>
                  </a:lnTo>
                  <a:lnTo>
                    <a:pt x="80" y="132"/>
                  </a:lnTo>
                  <a:lnTo>
                    <a:pt x="82" y="131"/>
                  </a:lnTo>
                  <a:lnTo>
                    <a:pt x="84" y="130"/>
                  </a:lnTo>
                  <a:lnTo>
                    <a:pt x="86" y="129"/>
                  </a:lnTo>
                  <a:lnTo>
                    <a:pt x="88" y="128"/>
                  </a:lnTo>
                  <a:lnTo>
                    <a:pt x="90" y="127"/>
                  </a:lnTo>
                  <a:lnTo>
                    <a:pt x="92" y="126"/>
                  </a:lnTo>
                  <a:lnTo>
                    <a:pt x="94" y="125"/>
                  </a:lnTo>
                  <a:lnTo>
                    <a:pt x="96" y="124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2"/>
                  </a:lnTo>
                  <a:lnTo>
                    <a:pt x="104" y="121"/>
                  </a:lnTo>
                  <a:lnTo>
                    <a:pt x="106" y="120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7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8" y="115"/>
                  </a:lnTo>
                  <a:lnTo>
                    <a:pt x="120" y="114"/>
                  </a:lnTo>
                  <a:lnTo>
                    <a:pt x="122" y="113"/>
                  </a:lnTo>
                  <a:lnTo>
                    <a:pt x="124" y="112"/>
                  </a:lnTo>
                  <a:lnTo>
                    <a:pt x="126" y="111"/>
                  </a:lnTo>
                  <a:lnTo>
                    <a:pt x="128" y="111"/>
                  </a:lnTo>
                  <a:lnTo>
                    <a:pt x="130" y="110"/>
                  </a:lnTo>
                  <a:lnTo>
                    <a:pt x="132" y="109"/>
                  </a:lnTo>
                  <a:lnTo>
                    <a:pt x="134" y="108"/>
                  </a:lnTo>
                  <a:lnTo>
                    <a:pt x="136" y="107"/>
                  </a:lnTo>
                  <a:lnTo>
                    <a:pt x="138" y="107"/>
                  </a:lnTo>
                  <a:lnTo>
                    <a:pt x="140" y="106"/>
                  </a:lnTo>
                  <a:lnTo>
                    <a:pt x="142" y="105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3"/>
                  </a:lnTo>
                  <a:lnTo>
                    <a:pt x="150" y="102"/>
                  </a:lnTo>
                  <a:lnTo>
                    <a:pt x="152" y="101"/>
                  </a:lnTo>
                  <a:lnTo>
                    <a:pt x="154" y="101"/>
                  </a:lnTo>
                  <a:lnTo>
                    <a:pt x="156" y="100"/>
                  </a:lnTo>
                  <a:lnTo>
                    <a:pt x="158" y="99"/>
                  </a:lnTo>
                  <a:lnTo>
                    <a:pt x="160" y="98"/>
                  </a:lnTo>
                  <a:lnTo>
                    <a:pt x="162" y="98"/>
                  </a:lnTo>
                  <a:lnTo>
                    <a:pt x="164" y="97"/>
                  </a:lnTo>
                  <a:lnTo>
                    <a:pt x="166" y="96"/>
                  </a:lnTo>
                  <a:lnTo>
                    <a:pt x="168" y="95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4" y="93"/>
                  </a:lnTo>
                  <a:lnTo>
                    <a:pt x="176" y="93"/>
                  </a:lnTo>
                  <a:lnTo>
                    <a:pt x="178" y="92"/>
                  </a:lnTo>
                  <a:lnTo>
                    <a:pt x="180" y="91"/>
                  </a:lnTo>
                  <a:lnTo>
                    <a:pt x="182" y="91"/>
                  </a:lnTo>
                  <a:lnTo>
                    <a:pt x="184" y="90"/>
                  </a:lnTo>
                  <a:lnTo>
                    <a:pt x="186" y="89"/>
                  </a:lnTo>
                  <a:lnTo>
                    <a:pt x="188" y="89"/>
                  </a:lnTo>
                  <a:lnTo>
                    <a:pt x="190" y="88"/>
                  </a:lnTo>
                  <a:lnTo>
                    <a:pt x="192" y="87"/>
                  </a:lnTo>
                  <a:lnTo>
                    <a:pt x="194" y="87"/>
                  </a:lnTo>
                  <a:lnTo>
                    <a:pt x="196" y="86"/>
                  </a:lnTo>
                  <a:lnTo>
                    <a:pt x="198" y="85"/>
                  </a:lnTo>
                  <a:lnTo>
                    <a:pt x="200" y="85"/>
                  </a:lnTo>
                  <a:lnTo>
                    <a:pt x="202" y="84"/>
                  </a:lnTo>
                  <a:lnTo>
                    <a:pt x="204" y="83"/>
                  </a:lnTo>
                  <a:lnTo>
                    <a:pt x="206" y="83"/>
                  </a:lnTo>
                  <a:lnTo>
                    <a:pt x="208" y="82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79"/>
                  </a:lnTo>
                  <a:lnTo>
                    <a:pt x="218" y="79"/>
                  </a:lnTo>
                  <a:lnTo>
                    <a:pt x="220" y="78"/>
                  </a:lnTo>
                  <a:lnTo>
                    <a:pt x="222" y="78"/>
                  </a:lnTo>
                  <a:lnTo>
                    <a:pt x="224" y="77"/>
                  </a:lnTo>
                  <a:lnTo>
                    <a:pt x="226" y="76"/>
                  </a:lnTo>
                  <a:lnTo>
                    <a:pt x="228" y="76"/>
                  </a:lnTo>
                  <a:lnTo>
                    <a:pt x="230" y="75"/>
                  </a:lnTo>
                  <a:lnTo>
                    <a:pt x="232" y="74"/>
                  </a:lnTo>
                  <a:lnTo>
                    <a:pt x="234" y="74"/>
                  </a:lnTo>
                  <a:lnTo>
                    <a:pt x="236" y="73"/>
                  </a:lnTo>
                  <a:lnTo>
                    <a:pt x="238" y="73"/>
                  </a:lnTo>
                  <a:lnTo>
                    <a:pt x="240" y="72"/>
                  </a:lnTo>
                  <a:lnTo>
                    <a:pt x="242" y="71"/>
                  </a:lnTo>
                  <a:lnTo>
                    <a:pt x="244" y="71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50" y="69"/>
                  </a:lnTo>
                  <a:lnTo>
                    <a:pt x="252" y="69"/>
                  </a:lnTo>
                  <a:lnTo>
                    <a:pt x="254" y="68"/>
                  </a:lnTo>
                  <a:lnTo>
                    <a:pt x="256" y="67"/>
                  </a:lnTo>
                  <a:lnTo>
                    <a:pt x="258" y="67"/>
                  </a:lnTo>
                  <a:lnTo>
                    <a:pt x="260" y="66"/>
                  </a:lnTo>
                  <a:lnTo>
                    <a:pt x="262" y="66"/>
                  </a:lnTo>
                  <a:lnTo>
                    <a:pt x="264" y="65"/>
                  </a:lnTo>
                  <a:lnTo>
                    <a:pt x="266" y="64"/>
                  </a:lnTo>
                  <a:lnTo>
                    <a:pt x="268" y="64"/>
                  </a:lnTo>
                  <a:lnTo>
                    <a:pt x="270" y="63"/>
                  </a:lnTo>
                  <a:lnTo>
                    <a:pt x="272" y="63"/>
                  </a:lnTo>
                  <a:lnTo>
                    <a:pt x="274" y="62"/>
                  </a:lnTo>
                  <a:lnTo>
                    <a:pt x="276" y="62"/>
                  </a:lnTo>
                  <a:lnTo>
                    <a:pt x="278" y="61"/>
                  </a:lnTo>
                  <a:lnTo>
                    <a:pt x="280" y="61"/>
                  </a:lnTo>
                  <a:lnTo>
                    <a:pt x="282" y="60"/>
                  </a:lnTo>
                  <a:lnTo>
                    <a:pt x="284" y="59"/>
                  </a:lnTo>
                  <a:lnTo>
                    <a:pt x="286" y="59"/>
                  </a:lnTo>
                  <a:lnTo>
                    <a:pt x="288" y="58"/>
                  </a:lnTo>
                  <a:lnTo>
                    <a:pt x="290" y="58"/>
                  </a:lnTo>
                  <a:lnTo>
                    <a:pt x="292" y="57"/>
                  </a:lnTo>
                  <a:lnTo>
                    <a:pt x="294" y="57"/>
                  </a:lnTo>
                  <a:lnTo>
                    <a:pt x="296" y="56"/>
                  </a:lnTo>
                  <a:lnTo>
                    <a:pt x="298" y="56"/>
                  </a:lnTo>
                  <a:lnTo>
                    <a:pt x="300" y="55"/>
                  </a:lnTo>
                  <a:lnTo>
                    <a:pt x="302" y="55"/>
                  </a:lnTo>
                  <a:lnTo>
                    <a:pt x="304" y="54"/>
                  </a:lnTo>
                  <a:lnTo>
                    <a:pt x="306" y="53"/>
                  </a:lnTo>
                  <a:lnTo>
                    <a:pt x="308" y="53"/>
                  </a:lnTo>
                  <a:lnTo>
                    <a:pt x="310" y="52"/>
                  </a:lnTo>
                  <a:lnTo>
                    <a:pt x="312" y="52"/>
                  </a:lnTo>
                  <a:lnTo>
                    <a:pt x="314" y="51"/>
                  </a:lnTo>
                  <a:lnTo>
                    <a:pt x="316" y="51"/>
                  </a:lnTo>
                  <a:lnTo>
                    <a:pt x="318" y="50"/>
                  </a:lnTo>
                  <a:lnTo>
                    <a:pt x="320" y="50"/>
                  </a:lnTo>
                  <a:lnTo>
                    <a:pt x="322" y="49"/>
                  </a:lnTo>
                  <a:lnTo>
                    <a:pt x="324" y="49"/>
                  </a:lnTo>
                  <a:lnTo>
                    <a:pt x="326" y="48"/>
                  </a:lnTo>
                  <a:lnTo>
                    <a:pt x="328" y="48"/>
                  </a:lnTo>
                  <a:lnTo>
                    <a:pt x="330" y="47"/>
                  </a:lnTo>
                  <a:lnTo>
                    <a:pt x="332" y="47"/>
                  </a:lnTo>
                  <a:lnTo>
                    <a:pt x="334" y="46"/>
                  </a:lnTo>
                  <a:lnTo>
                    <a:pt x="336" y="46"/>
                  </a:lnTo>
                  <a:lnTo>
                    <a:pt x="338" y="45"/>
                  </a:lnTo>
                  <a:lnTo>
                    <a:pt x="340" y="45"/>
                  </a:lnTo>
                  <a:lnTo>
                    <a:pt x="342" y="44"/>
                  </a:lnTo>
                  <a:lnTo>
                    <a:pt x="344" y="44"/>
                  </a:lnTo>
                  <a:lnTo>
                    <a:pt x="346" y="43"/>
                  </a:lnTo>
                  <a:lnTo>
                    <a:pt x="348" y="43"/>
                  </a:lnTo>
                  <a:lnTo>
                    <a:pt x="350" y="42"/>
                  </a:lnTo>
                  <a:lnTo>
                    <a:pt x="352" y="42"/>
                  </a:lnTo>
                  <a:lnTo>
                    <a:pt x="354" y="41"/>
                  </a:lnTo>
                  <a:lnTo>
                    <a:pt x="356" y="41"/>
                  </a:lnTo>
                  <a:lnTo>
                    <a:pt x="358" y="40"/>
                  </a:lnTo>
                  <a:lnTo>
                    <a:pt x="360" y="40"/>
                  </a:lnTo>
                  <a:lnTo>
                    <a:pt x="362" y="39"/>
                  </a:lnTo>
                  <a:lnTo>
                    <a:pt x="364" y="39"/>
                  </a:lnTo>
                  <a:lnTo>
                    <a:pt x="366" y="38"/>
                  </a:lnTo>
                  <a:lnTo>
                    <a:pt x="368" y="38"/>
                  </a:lnTo>
                  <a:lnTo>
                    <a:pt x="370" y="37"/>
                  </a:lnTo>
                  <a:lnTo>
                    <a:pt x="372" y="37"/>
                  </a:lnTo>
                  <a:lnTo>
                    <a:pt x="374" y="36"/>
                  </a:lnTo>
                  <a:lnTo>
                    <a:pt x="376" y="36"/>
                  </a:lnTo>
                  <a:lnTo>
                    <a:pt x="378" y="35"/>
                  </a:lnTo>
                  <a:lnTo>
                    <a:pt x="380" y="35"/>
                  </a:lnTo>
                  <a:lnTo>
                    <a:pt x="382" y="34"/>
                  </a:lnTo>
                  <a:lnTo>
                    <a:pt x="384" y="34"/>
                  </a:lnTo>
                  <a:lnTo>
                    <a:pt x="386" y="33"/>
                  </a:lnTo>
                  <a:lnTo>
                    <a:pt x="388" y="33"/>
                  </a:lnTo>
                  <a:lnTo>
                    <a:pt x="390" y="32"/>
                  </a:lnTo>
                  <a:lnTo>
                    <a:pt x="392" y="32"/>
                  </a:lnTo>
                  <a:lnTo>
                    <a:pt x="394" y="31"/>
                  </a:lnTo>
                  <a:lnTo>
                    <a:pt x="396" y="31"/>
                  </a:lnTo>
                  <a:lnTo>
                    <a:pt x="398" y="31"/>
                  </a:lnTo>
                  <a:lnTo>
                    <a:pt x="400" y="30"/>
                  </a:lnTo>
                  <a:lnTo>
                    <a:pt x="402" y="30"/>
                  </a:lnTo>
                  <a:lnTo>
                    <a:pt x="404" y="29"/>
                  </a:lnTo>
                  <a:lnTo>
                    <a:pt x="406" y="29"/>
                  </a:lnTo>
                  <a:lnTo>
                    <a:pt x="408" y="28"/>
                  </a:lnTo>
                  <a:lnTo>
                    <a:pt x="410" y="28"/>
                  </a:lnTo>
                  <a:lnTo>
                    <a:pt x="412" y="27"/>
                  </a:lnTo>
                  <a:lnTo>
                    <a:pt x="414" y="27"/>
                  </a:lnTo>
                  <a:lnTo>
                    <a:pt x="416" y="26"/>
                  </a:lnTo>
                  <a:lnTo>
                    <a:pt x="418" y="26"/>
                  </a:lnTo>
                  <a:lnTo>
                    <a:pt x="420" y="25"/>
                  </a:lnTo>
                  <a:lnTo>
                    <a:pt x="422" y="25"/>
                  </a:lnTo>
                  <a:lnTo>
                    <a:pt x="424" y="25"/>
                  </a:lnTo>
                  <a:lnTo>
                    <a:pt x="426" y="24"/>
                  </a:lnTo>
                  <a:lnTo>
                    <a:pt x="428" y="24"/>
                  </a:lnTo>
                  <a:lnTo>
                    <a:pt x="430" y="23"/>
                  </a:lnTo>
                  <a:lnTo>
                    <a:pt x="432" y="23"/>
                  </a:lnTo>
                  <a:lnTo>
                    <a:pt x="434" y="22"/>
                  </a:lnTo>
                  <a:lnTo>
                    <a:pt x="436" y="22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0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19"/>
                  </a:lnTo>
                  <a:lnTo>
                    <a:pt x="450" y="19"/>
                  </a:lnTo>
                  <a:lnTo>
                    <a:pt x="452" y="18"/>
                  </a:lnTo>
                  <a:lnTo>
                    <a:pt x="454" y="18"/>
                  </a:lnTo>
                  <a:lnTo>
                    <a:pt x="456" y="17"/>
                  </a:lnTo>
                  <a:lnTo>
                    <a:pt x="458" y="17"/>
                  </a:lnTo>
                  <a:lnTo>
                    <a:pt x="460" y="17"/>
                  </a:lnTo>
                  <a:lnTo>
                    <a:pt x="462" y="16"/>
                  </a:lnTo>
                  <a:lnTo>
                    <a:pt x="464" y="16"/>
                  </a:lnTo>
                  <a:lnTo>
                    <a:pt x="466" y="15"/>
                  </a:lnTo>
                  <a:lnTo>
                    <a:pt x="468" y="15"/>
                  </a:lnTo>
                  <a:lnTo>
                    <a:pt x="470" y="14"/>
                  </a:lnTo>
                  <a:lnTo>
                    <a:pt x="472" y="14"/>
                  </a:lnTo>
                  <a:lnTo>
                    <a:pt x="474" y="13"/>
                  </a:lnTo>
                  <a:lnTo>
                    <a:pt x="476" y="13"/>
                  </a:lnTo>
                  <a:lnTo>
                    <a:pt x="478" y="13"/>
                  </a:lnTo>
                  <a:lnTo>
                    <a:pt x="480" y="12"/>
                  </a:lnTo>
                  <a:lnTo>
                    <a:pt x="482" y="12"/>
                  </a:lnTo>
                  <a:lnTo>
                    <a:pt x="484" y="11"/>
                  </a:lnTo>
                  <a:lnTo>
                    <a:pt x="486" y="11"/>
                  </a:lnTo>
                  <a:lnTo>
                    <a:pt x="488" y="10"/>
                  </a:lnTo>
                  <a:lnTo>
                    <a:pt x="490" y="10"/>
                  </a:lnTo>
                  <a:lnTo>
                    <a:pt x="492" y="10"/>
                  </a:lnTo>
                  <a:lnTo>
                    <a:pt x="494" y="9"/>
                  </a:lnTo>
                  <a:lnTo>
                    <a:pt x="496" y="9"/>
                  </a:lnTo>
                  <a:lnTo>
                    <a:pt x="498" y="8"/>
                  </a:lnTo>
                  <a:lnTo>
                    <a:pt x="500" y="8"/>
                  </a:lnTo>
                  <a:lnTo>
                    <a:pt x="502" y="8"/>
                  </a:lnTo>
                  <a:lnTo>
                    <a:pt x="504" y="7"/>
                  </a:lnTo>
                  <a:lnTo>
                    <a:pt x="506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5"/>
                  </a:lnTo>
                  <a:lnTo>
                    <a:pt x="514" y="5"/>
                  </a:lnTo>
                  <a:lnTo>
                    <a:pt x="516" y="5"/>
                  </a:lnTo>
                  <a:lnTo>
                    <a:pt x="518" y="4"/>
                  </a:lnTo>
                  <a:lnTo>
                    <a:pt x="520" y="4"/>
                  </a:lnTo>
                  <a:lnTo>
                    <a:pt x="522" y="3"/>
                  </a:lnTo>
                  <a:lnTo>
                    <a:pt x="524" y="3"/>
                  </a:lnTo>
                  <a:lnTo>
                    <a:pt x="526" y="3"/>
                  </a:lnTo>
                  <a:lnTo>
                    <a:pt x="528" y="2"/>
                  </a:lnTo>
                  <a:lnTo>
                    <a:pt x="530" y="2"/>
                  </a:lnTo>
                  <a:lnTo>
                    <a:pt x="532" y="1"/>
                  </a:lnTo>
                  <a:lnTo>
                    <a:pt x="534" y="1"/>
                  </a:lnTo>
                  <a:lnTo>
                    <a:pt x="536" y="1"/>
                  </a:lnTo>
                  <a:lnTo>
                    <a:pt x="538" y="0"/>
                  </a:lnTo>
                  <a:lnTo>
                    <a:pt x="540" y="0"/>
                  </a:lnTo>
                  <a:lnTo>
                    <a:pt x="54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887CF601-AC02-F056-A779-33433B8FE62E}"/>
              </a:ext>
            </a:extLst>
          </p:cNvPr>
          <p:cNvGrpSpPr/>
          <p:nvPr/>
        </p:nvGrpSpPr>
        <p:grpSpPr>
          <a:xfrm>
            <a:off x="9413345" y="4004548"/>
            <a:ext cx="2459913" cy="542871"/>
            <a:chOff x="7750177" y="4351338"/>
            <a:chExt cx="2151063" cy="1343024"/>
          </a:xfrm>
        </p:grpSpPr>
        <p:sp>
          <p:nvSpPr>
            <p:cNvPr id="162" name="Freeform 175">
              <a:extLst>
                <a:ext uri="{FF2B5EF4-FFF2-40B4-BE49-F238E27FC236}">
                  <a16:creationId xmlns:a16="http://schemas.microsoft.com/office/drawing/2014/main" id="{2AFC6242-CCC3-E47A-2D6D-0DD283C638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0177" y="5524500"/>
              <a:ext cx="34925" cy="169862"/>
            </a:xfrm>
            <a:custGeom>
              <a:avLst/>
              <a:gdLst>
                <a:gd name="T0" fmla="*/ 22 w 9"/>
                <a:gd name="T1" fmla="*/ 0 h 28"/>
                <a:gd name="T2" fmla="*/ 17 w 9"/>
                <a:gd name="T3" fmla="*/ 11 h 28"/>
                <a:gd name="T4" fmla="*/ 12 w 9"/>
                <a:gd name="T5" fmla="*/ 27 h 28"/>
                <a:gd name="T6" fmla="*/ 7 w 9"/>
                <a:gd name="T7" fmla="*/ 42 h 28"/>
                <a:gd name="T8" fmla="*/ 2 w 9"/>
                <a:gd name="T9" fmla="*/ 69 h 28"/>
                <a:gd name="T10" fmla="*/ 0 w 9"/>
                <a:gd name="T11" fmla="*/ 92 h 28"/>
                <a:gd name="T12" fmla="*/ 0 w 9"/>
                <a:gd name="T13" fmla="*/ 96 h 28"/>
                <a:gd name="T14" fmla="*/ 0 w 9"/>
                <a:gd name="T15" fmla="*/ 99 h 28"/>
                <a:gd name="T16" fmla="*/ 0 w 9"/>
                <a:gd name="T17" fmla="*/ 103 h 28"/>
                <a:gd name="T18" fmla="*/ 0 w 9"/>
                <a:gd name="T19" fmla="*/ 107 h 28"/>
                <a:gd name="T20" fmla="*/ 0 w 9"/>
                <a:gd name="T21" fmla="*/ 107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"/>
                <a:gd name="T34" fmla="*/ 0 h 28"/>
                <a:gd name="T35" fmla="*/ 9 w 9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" h="28">
                  <a:moveTo>
                    <a:pt x="9" y="0"/>
                  </a:moveTo>
                  <a:lnTo>
                    <a:pt x="7" y="3"/>
                  </a:lnTo>
                  <a:lnTo>
                    <a:pt x="5" y="7"/>
                  </a:lnTo>
                  <a:lnTo>
                    <a:pt x="3" y="11"/>
                  </a:lnTo>
                  <a:lnTo>
                    <a:pt x="1" y="18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0" y="28"/>
                  </a:lnTo>
                </a:path>
              </a:pathLst>
            </a:custGeom>
            <a:noFill/>
            <a:ln w="31750">
              <a:solidFill>
                <a:schemeClr val="bg1">
                  <a:alpha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3" name="Freeform 176">
              <a:extLst>
                <a:ext uri="{FF2B5EF4-FFF2-40B4-BE49-F238E27FC236}">
                  <a16:creationId xmlns:a16="http://schemas.microsoft.com/office/drawing/2014/main" id="{4E1D5445-ECFB-A3AD-5F9B-5A86183CE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5102" y="4351338"/>
              <a:ext cx="2116138" cy="1173162"/>
            </a:xfrm>
            <a:custGeom>
              <a:avLst/>
              <a:gdLst>
                <a:gd name="T0" fmla="*/ 20 w 541"/>
                <a:gd name="T1" fmla="*/ 697 h 193"/>
                <a:gd name="T2" fmla="*/ 44 w 541"/>
                <a:gd name="T3" fmla="*/ 659 h 193"/>
                <a:gd name="T4" fmla="*/ 69 w 541"/>
                <a:gd name="T5" fmla="*/ 628 h 193"/>
                <a:gd name="T6" fmla="*/ 94 w 541"/>
                <a:gd name="T7" fmla="*/ 597 h 193"/>
                <a:gd name="T8" fmla="*/ 118 w 541"/>
                <a:gd name="T9" fmla="*/ 574 h 193"/>
                <a:gd name="T10" fmla="*/ 143 w 541"/>
                <a:gd name="T11" fmla="*/ 551 h 193"/>
                <a:gd name="T12" fmla="*/ 168 w 541"/>
                <a:gd name="T13" fmla="*/ 528 h 193"/>
                <a:gd name="T14" fmla="*/ 192 w 541"/>
                <a:gd name="T15" fmla="*/ 509 h 193"/>
                <a:gd name="T16" fmla="*/ 217 w 541"/>
                <a:gd name="T17" fmla="*/ 490 h 193"/>
                <a:gd name="T18" fmla="*/ 241 w 541"/>
                <a:gd name="T19" fmla="*/ 471 h 193"/>
                <a:gd name="T20" fmla="*/ 266 w 541"/>
                <a:gd name="T21" fmla="*/ 456 h 193"/>
                <a:gd name="T22" fmla="*/ 291 w 541"/>
                <a:gd name="T23" fmla="*/ 440 h 193"/>
                <a:gd name="T24" fmla="*/ 315 w 541"/>
                <a:gd name="T25" fmla="*/ 425 h 193"/>
                <a:gd name="T26" fmla="*/ 340 w 541"/>
                <a:gd name="T27" fmla="*/ 410 h 193"/>
                <a:gd name="T28" fmla="*/ 365 w 541"/>
                <a:gd name="T29" fmla="*/ 394 h 193"/>
                <a:gd name="T30" fmla="*/ 389 w 541"/>
                <a:gd name="T31" fmla="*/ 379 h 193"/>
                <a:gd name="T32" fmla="*/ 414 w 541"/>
                <a:gd name="T33" fmla="*/ 364 h 193"/>
                <a:gd name="T34" fmla="*/ 439 w 541"/>
                <a:gd name="T35" fmla="*/ 352 h 193"/>
                <a:gd name="T36" fmla="*/ 463 w 541"/>
                <a:gd name="T37" fmla="*/ 341 h 193"/>
                <a:gd name="T38" fmla="*/ 488 w 541"/>
                <a:gd name="T39" fmla="*/ 325 h 193"/>
                <a:gd name="T40" fmla="*/ 513 w 541"/>
                <a:gd name="T41" fmla="*/ 314 h 193"/>
                <a:gd name="T42" fmla="*/ 537 w 541"/>
                <a:gd name="T43" fmla="*/ 302 h 193"/>
                <a:gd name="T44" fmla="*/ 562 w 541"/>
                <a:gd name="T45" fmla="*/ 291 h 193"/>
                <a:gd name="T46" fmla="*/ 586 w 541"/>
                <a:gd name="T47" fmla="*/ 280 h 193"/>
                <a:gd name="T48" fmla="*/ 611 w 541"/>
                <a:gd name="T49" fmla="*/ 268 h 193"/>
                <a:gd name="T50" fmla="*/ 636 w 541"/>
                <a:gd name="T51" fmla="*/ 257 h 193"/>
                <a:gd name="T52" fmla="*/ 660 w 541"/>
                <a:gd name="T53" fmla="*/ 245 h 193"/>
                <a:gd name="T54" fmla="*/ 685 w 541"/>
                <a:gd name="T55" fmla="*/ 234 h 193"/>
                <a:gd name="T56" fmla="*/ 710 w 541"/>
                <a:gd name="T57" fmla="*/ 222 h 193"/>
                <a:gd name="T58" fmla="*/ 734 w 541"/>
                <a:gd name="T59" fmla="*/ 214 h 193"/>
                <a:gd name="T60" fmla="*/ 759 w 541"/>
                <a:gd name="T61" fmla="*/ 203 h 193"/>
                <a:gd name="T62" fmla="*/ 784 w 541"/>
                <a:gd name="T63" fmla="*/ 191 h 193"/>
                <a:gd name="T64" fmla="*/ 808 w 541"/>
                <a:gd name="T65" fmla="*/ 184 h 193"/>
                <a:gd name="T66" fmla="*/ 833 w 541"/>
                <a:gd name="T67" fmla="*/ 172 h 193"/>
                <a:gd name="T68" fmla="*/ 857 w 541"/>
                <a:gd name="T69" fmla="*/ 165 h 193"/>
                <a:gd name="T70" fmla="*/ 882 w 541"/>
                <a:gd name="T71" fmla="*/ 153 h 193"/>
                <a:gd name="T72" fmla="*/ 907 w 541"/>
                <a:gd name="T73" fmla="*/ 146 h 193"/>
                <a:gd name="T74" fmla="*/ 931 w 541"/>
                <a:gd name="T75" fmla="*/ 134 h 193"/>
                <a:gd name="T76" fmla="*/ 956 w 541"/>
                <a:gd name="T77" fmla="*/ 126 h 193"/>
                <a:gd name="T78" fmla="*/ 981 w 541"/>
                <a:gd name="T79" fmla="*/ 119 h 193"/>
                <a:gd name="T80" fmla="*/ 1005 w 541"/>
                <a:gd name="T81" fmla="*/ 107 h 193"/>
                <a:gd name="T82" fmla="*/ 1030 w 541"/>
                <a:gd name="T83" fmla="*/ 100 h 193"/>
                <a:gd name="T84" fmla="*/ 1055 w 541"/>
                <a:gd name="T85" fmla="*/ 92 h 193"/>
                <a:gd name="T86" fmla="*/ 1079 w 541"/>
                <a:gd name="T87" fmla="*/ 80 h 193"/>
                <a:gd name="T88" fmla="*/ 1104 w 541"/>
                <a:gd name="T89" fmla="*/ 73 h 193"/>
                <a:gd name="T90" fmla="*/ 1128 w 541"/>
                <a:gd name="T91" fmla="*/ 65 h 193"/>
                <a:gd name="T92" fmla="*/ 1153 w 541"/>
                <a:gd name="T93" fmla="*/ 57 h 193"/>
                <a:gd name="T94" fmla="*/ 1178 w 541"/>
                <a:gd name="T95" fmla="*/ 50 h 193"/>
                <a:gd name="T96" fmla="*/ 1202 w 541"/>
                <a:gd name="T97" fmla="*/ 38 h 193"/>
                <a:gd name="T98" fmla="*/ 1227 w 541"/>
                <a:gd name="T99" fmla="*/ 31 h 193"/>
                <a:gd name="T100" fmla="*/ 1252 w 541"/>
                <a:gd name="T101" fmla="*/ 23 h 193"/>
                <a:gd name="T102" fmla="*/ 1276 w 541"/>
                <a:gd name="T103" fmla="*/ 15 h 193"/>
                <a:gd name="T104" fmla="*/ 1301 w 541"/>
                <a:gd name="T105" fmla="*/ 8 h 193"/>
                <a:gd name="T106" fmla="*/ 1326 w 541"/>
                <a:gd name="T107" fmla="*/ 0 h 19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41"/>
                <a:gd name="T163" fmla="*/ 0 h 193"/>
                <a:gd name="T164" fmla="*/ 541 w 541"/>
                <a:gd name="T165" fmla="*/ 193 h 19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41" h="193">
                  <a:moveTo>
                    <a:pt x="0" y="193"/>
                  </a:moveTo>
                  <a:lnTo>
                    <a:pt x="2" y="190"/>
                  </a:lnTo>
                  <a:lnTo>
                    <a:pt x="4" y="187"/>
                  </a:lnTo>
                  <a:lnTo>
                    <a:pt x="6" y="184"/>
                  </a:lnTo>
                  <a:lnTo>
                    <a:pt x="8" y="182"/>
                  </a:lnTo>
                  <a:lnTo>
                    <a:pt x="10" y="180"/>
                  </a:lnTo>
                  <a:lnTo>
                    <a:pt x="12" y="178"/>
                  </a:lnTo>
                  <a:lnTo>
                    <a:pt x="14" y="176"/>
                  </a:lnTo>
                  <a:lnTo>
                    <a:pt x="16" y="174"/>
                  </a:lnTo>
                  <a:lnTo>
                    <a:pt x="18" y="172"/>
                  </a:lnTo>
                  <a:lnTo>
                    <a:pt x="20" y="170"/>
                  </a:lnTo>
                  <a:lnTo>
                    <a:pt x="22" y="168"/>
                  </a:lnTo>
                  <a:lnTo>
                    <a:pt x="24" y="167"/>
                  </a:lnTo>
                  <a:lnTo>
                    <a:pt x="26" y="165"/>
                  </a:lnTo>
                  <a:lnTo>
                    <a:pt x="28" y="164"/>
                  </a:lnTo>
                  <a:lnTo>
                    <a:pt x="30" y="162"/>
                  </a:lnTo>
                  <a:lnTo>
                    <a:pt x="32" y="161"/>
                  </a:lnTo>
                  <a:lnTo>
                    <a:pt x="34" y="159"/>
                  </a:lnTo>
                  <a:lnTo>
                    <a:pt x="36" y="158"/>
                  </a:lnTo>
                  <a:lnTo>
                    <a:pt x="38" y="156"/>
                  </a:lnTo>
                  <a:lnTo>
                    <a:pt x="40" y="155"/>
                  </a:lnTo>
                  <a:lnTo>
                    <a:pt x="42" y="154"/>
                  </a:lnTo>
                  <a:lnTo>
                    <a:pt x="44" y="152"/>
                  </a:lnTo>
                  <a:lnTo>
                    <a:pt x="46" y="151"/>
                  </a:lnTo>
                  <a:lnTo>
                    <a:pt x="48" y="150"/>
                  </a:lnTo>
                  <a:lnTo>
                    <a:pt x="50" y="149"/>
                  </a:lnTo>
                  <a:lnTo>
                    <a:pt x="52" y="147"/>
                  </a:lnTo>
                  <a:lnTo>
                    <a:pt x="54" y="146"/>
                  </a:lnTo>
                  <a:lnTo>
                    <a:pt x="56" y="145"/>
                  </a:lnTo>
                  <a:lnTo>
                    <a:pt x="58" y="144"/>
                  </a:lnTo>
                  <a:lnTo>
                    <a:pt x="60" y="143"/>
                  </a:lnTo>
                  <a:lnTo>
                    <a:pt x="62" y="142"/>
                  </a:lnTo>
                  <a:lnTo>
                    <a:pt x="64" y="140"/>
                  </a:lnTo>
                  <a:lnTo>
                    <a:pt x="66" y="139"/>
                  </a:lnTo>
                  <a:lnTo>
                    <a:pt x="68" y="138"/>
                  </a:lnTo>
                  <a:lnTo>
                    <a:pt x="70" y="137"/>
                  </a:lnTo>
                  <a:lnTo>
                    <a:pt x="72" y="136"/>
                  </a:lnTo>
                  <a:lnTo>
                    <a:pt x="74" y="135"/>
                  </a:lnTo>
                  <a:lnTo>
                    <a:pt x="76" y="134"/>
                  </a:lnTo>
                  <a:lnTo>
                    <a:pt x="78" y="133"/>
                  </a:lnTo>
                  <a:lnTo>
                    <a:pt x="80" y="132"/>
                  </a:lnTo>
                  <a:lnTo>
                    <a:pt x="82" y="131"/>
                  </a:lnTo>
                  <a:lnTo>
                    <a:pt x="84" y="130"/>
                  </a:lnTo>
                  <a:lnTo>
                    <a:pt x="86" y="129"/>
                  </a:lnTo>
                  <a:lnTo>
                    <a:pt x="88" y="128"/>
                  </a:lnTo>
                  <a:lnTo>
                    <a:pt x="90" y="127"/>
                  </a:lnTo>
                  <a:lnTo>
                    <a:pt x="92" y="126"/>
                  </a:lnTo>
                  <a:lnTo>
                    <a:pt x="94" y="125"/>
                  </a:lnTo>
                  <a:lnTo>
                    <a:pt x="96" y="124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2"/>
                  </a:lnTo>
                  <a:lnTo>
                    <a:pt x="104" y="121"/>
                  </a:lnTo>
                  <a:lnTo>
                    <a:pt x="106" y="120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7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8" y="115"/>
                  </a:lnTo>
                  <a:lnTo>
                    <a:pt x="120" y="114"/>
                  </a:lnTo>
                  <a:lnTo>
                    <a:pt x="122" y="113"/>
                  </a:lnTo>
                  <a:lnTo>
                    <a:pt x="124" y="112"/>
                  </a:lnTo>
                  <a:lnTo>
                    <a:pt x="126" y="111"/>
                  </a:lnTo>
                  <a:lnTo>
                    <a:pt x="128" y="111"/>
                  </a:lnTo>
                  <a:lnTo>
                    <a:pt x="130" y="110"/>
                  </a:lnTo>
                  <a:lnTo>
                    <a:pt x="132" y="109"/>
                  </a:lnTo>
                  <a:lnTo>
                    <a:pt x="134" y="108"/>
                  </a:lnTo>
                  <a:lnTo>
                    <a:pt x="136" y="107"/>
                  </a:lnTo>
                  <a:lnTo>
                    <a:pt x="138" y="107"/>
                  </a:lnTo>
                  <a:lnTo>
                    <a:pt x="140" y="106"/>
                  </a:lnTo>
                  <a:lnTo>
                    <a:pt x="142" y="105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3"/>
                  </a:lnTo>
                  <a:lnTo>
                    <a:pt x="150" y="102"/>
                  </a:lnTo>
                  <a:lnTo>
                    <a:pt x="152" y="101"/>
                  </a:lnTo>
                  <a:lnTo>
                    <a:pt x="154" y="101"/>
                  </a:lnTo>
                  <a:lnTo>
                    <a:pt x="156" y="100"/>
                  </a:lnTo>
                  <a:lnTo>
                    <a:pt x="158" y="99"/>
                  </a:lnTo>
                  <a:lnTo>
                    <a:pt x="160" y="98"/>
                  </a:lnTo>
                  <a:lnTo>
                    <a:pt x="162" y="98"/>
                  </a:lnTo>
                  <a:lnTo>
                    <a:pt x="164" y="97"/>
                  </a:lnTo>
                  <a:lnTo>
                    <a:pt x="166" y="96"/>
                  </a:lnTo>
                  <a:lnTo>
                    <a:pt x="168" y="95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4" y="93"/>
                  </a:lnTo>
                  <a:lnTo>
                    <a:pt x="176" y="93"/>
                  </a:lnTo>
                  <a:lnTo>
                    <a:pt x="178" y="92"/>
                  </a:lnTo>
                  <a:lnTo>
                    <a:pt x="180" y="91"/>
                  </a:lnTo>
                  <a:lnTo>
                    <a:pt x="182" y="91"/>
                  </a:lnTo>
                  <a:lnTo>
                    <a:pt x="184" y="90"/>
                  </a:lnTo>
                  <a:lnTo>
                    <a:pt x="186" y="89"/>
                  </a:lnTo>
                  <a:lnTo>
                    <a:pt x="188" y="89"/>
                  </a:lnTo>
                  <a:lnTo>
                    <a:pt x="190" y="88"/>
                  </a:lnTo>
                  <a:lnTo>
                    <a:pt x="192" y="87"/>
                  </a:lnTo>
                  <a:lnTo>
                    <a:pt x="194" y="87"/>
                  </a:lnTo>
                  <a:lnTo>
                    <a:pt x="196" y="86"/>
                  </a:lnTo>
                  <a:lnTo>
                    <a:pt x="198" y="85"/>
                  </a:lnTo>
                  <a:lnTo>
                    <a:pt x="200" y="85"/>
                  </a:lnTo>
                  <a:lnTo>
                    <a:pt x="202" y="84"/>
                  </a:lnTo>
                  <a:lnTo>
                    <a:pt x="204" y="83"/>
                  </a:lnTo>
                  <a:lnTo>
                    <a:pt x="206" y="83"/>
                  </a:lnTo>
                  <a:lnTo>
                    <a:pt x="208" y="82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79"/>
                  </a:lnTo>
                  <a:lnTo>
                    <a:pt x="218" y="79"/>
                  </a:lnTo>
                  <a:lnTo>
                    <a:pt x="220" y="78"/>
                  </a:lnTo>
                  <a:lnTo>
                    <a:pt x="222" y="78"/>
                  </a:lnTo>
                  <a:lnTo>
                    <a:pt x="224" y="77"/>
                  </a:lnTo>
                  <a:lnTo>
                    <a:pt x="226" y="76"/>
                  </a:lnTo>
                  <a:lnTo>
                    <a:pt x="228" y="76"/>
                  </a:lnTo>
                  <a:lnTo>
                    <a:pt x="230" y="75"/>
                  </a:lnTo>
                  <a:lnTo>
                    <a:pt x="232" y="74"/>
                  </a:lnTo>
                  <a:lnTo>
                    <a:pt x="234" y="74"/>
                  </a:lnTo>
                  <a:lnTo>
                    <a:pt x="236" y="73"/>
                  </a:lnTo>
                  <a:lnTo>
                    <a:pt x="238" y="73"/>
                  </a:lnTo>
                  <a:lnTo>
                    <a:pt x="240" y="72"/>
                  </a:lnTo>
                  <a:lnTo>
                    <a:pt x="242" y="71"/>
                  </a:lnTo>
                  <a:lnTo>
                    <a:pt x="244" y="71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50" y="69"/>
                  </a:lnTo>
                  <a:lnTo>
                    <a:pt x="252" y="69"/>
                  </a:lnTo>
                  <a:lnTo>
                    <a:pt x="254" y="68"/>
                  </a:lnTo>
                  <a:lnTo>
                    <a:pt x="256" y="67"/>
                  </a:lnTo>
                  <a:lnTo>
                    <a:pt x="258" y="67"/>
                  </a:lnTo>
                  <a:lnTo>
                    <a:pt x="260" y="66"/>
                  </a:lnTo>
                  <a:lnTo>
                    <a:pt x="262" y="66"/>
                  </a:lnTo>
                  <a:lnTo>
                    <a:pt x="264" y="65"/>
                  </a:lnTo>
                  <a:lnTo>
                    <a:pt x="266" y="64"/>
                  </a:lnTo>
                  <a:lnTo>
                    <a:pt x="268" y="64"/>
                  </a:lnTo>
                  <a:lnTo>
                    <a:pt x="270" y="63"/>
                  </a:lnTo>
                  <a:lnTo>
                    <a:pt x="272" y="63"/>
                  </a:lnTo>
                  <a:lnTo>
                    <a:pt x="274" y="62"/>
                  </a:lnTo>
                  <a:lnTo>
                    <a:pt x="276" y="62"/>
                  </a:lnTo>
                  <a:lnTo>
                    <a:pt x="278" y="61"/>
                  </a:lnTo>
                  <a:lnTo>
                    <a:pt x="280" y="61"/>
                  </a:lnTo>
                  <a:lnTo>
                    <a:pt x="282" y="60"/>
                  </a:lnTo>
                  <a:lnTo>
                    <a:pt x="284" y="59"/>
                  </a:lnTo>
                  <a:lnTo>
                    <a:pt x="286" y="59"/>
                  </a:lnTo>
                  <a:lnTo>
                    <a:pt x="288" y="58"/>
                  </a:lnTo>
                  <a:lnTo>
                    <a:pt x="290" y="58"/>
                  </a:lnTo>
                  <a:lnTo>
                    <a:pt x="292" y="57"/>
                  </a:lnTo>
                  <a:lnTo>
                    <a:pt x="294" y="57"/>
                  </a:lnTo>
                  <a:lnTo>
                    <a:pt x="296" y="56"/>
                  </a:lnTo>
                  <a:lnTo>
                    <a:pt x="298" y="56"/>
                  </a:lnTo>
                  <a:lnTo>
                    <a:pt x="300" y="55"/>
                  </a:lnTo>
                  <a:lnTo>
                    <a:pt x="302" y="55"/>
                  </a:lnTo>
                  <a:lnTo>
                    <a:pt x="304" y="54"/>
                  </a:lnTo>
                  <a:lnTo>
                    <a:pt x="306" y="53"/>
                  </a:lnTo>
                  <a:lnTo>
                    <a:pt x="308" y="53"/>
                  </a:lnTo>
                  <a:lnTo>
                    <a:pt x="310" y="52"/>
                  </a:lnTo>
                  <a:lnTo>
                    <a:pt x="312" y="52"/>
                  </a:lnTo>
                  <a:lnTo>
                    <a:pt x="314" y="51"/>
                  </a:lnTo>
                  <a:lnTo>
                    <a:pt x="316" y="51"/>
                  </a:lnTo>
                  <a:lnTo>
                    <a:pt x="318" y="50"/>
                  </a:lnTo>
                  <a:lnTo>
                    <a:pt x="320" y="50"/>
                  </a:lnTo>
                  <a:lnTo>
                    <a:pt x="322" y="49"/>
                  </a:lnTo>
                  <a:lnTo>
                    <a:pt x="324" y="49"/>
                  </a:lnTo>
                  <a:lnTo>
                    <a:pt x="326" y="48"/>
                  </a:lnTo>
                  <a:lnTo>
                    <a:pt x="328" y="48"/>
                  </a:lnTo>
                  <a:lnTo>
                    <a:pt x="330" y="47"/>
                  </a:lnTo>
                  <a:lnTo>
                    <a:pt x="332" y="47"/>
                  </a:lnTo>
                  <a:lnTo>
                    <a:pt x="334" y="46"/>
                  </a:lnTo>
                  <a:lnTo>
                    <a:pt x="336" y="46"/>
                  </a:lnTo>
                  <a:lnTo>
                    <a:pt x="338" y="45"/>
                  </a:lnTo>
                  <a:lnTo>
                    <a:pt x="340" y="45"/>
                  </a:lnTo>
                  <a:lnTo>
                    <a:pt x="342" y="44"/>
                  </a:lnTo>
                  <a:lnTo>
                    <a:pt x="344" y="44"/>
                  </a:lnTo>
                  <a:lnTo>
                    <a:pt x="346" y="43"/>
                  </a:lnTo>
                  <a:lnTo>
                    <a:pt x="348" y="43"/>
                  </a:lnTo>
                  <a:lnTo>
                    <a:pt x="350" y="42"/>
                  </a:lnTo>
                  <a:lnTo>
                    <a:pt x="352" y="42"/>
                  </a:lnTo>
                  <a:lnTo>
                    <a:pt x="354" y="41"/>
                  </a:lnTo>
                  <a:lnTo>
                    <a:pt x="356" y="41"/>
                  </a:lnTo>
                  <a:lnTo>
                    <a:pt x="358" y="40"/>
                  </a:lnTo>
                  <a:lnTo>
                    <a:pt x="360" y="40"/>
                  </a:lnTo>
                  <a:lnTo>
                    <a:pt x="362" y="39"/>
                  </a:lnTo>
                  <a:lnTo>
                    <a:pt x="364" y="39"/>
                  </a:lnTo>
                  <a:lnTo>
                    <a:pt x="366" y="38"/>
                  </a:lnTo>
                  <a:lnTo>
                    <a:pt x="368" y="38"/>
                  </a:lnTo>
                  <a:lnTo>
                    <a:pt x="370" y="37"/>
                  </a:lnTo>
                  <a:lnTo>
                    <a:pt x="372" y="37"/>
                  </a:lnTo>
                  <a:lnTo>
                    <a:pt x="374" y="36"/>
                  </a:lnTo>
                  <a:lnTo>
                    <a:pt x="376" y="36"/>
                  </a:lnTo>
                  <a:lnTo>
                    <a:pt x="378" y="35"/>
                  </a:lnTo>
                  <a:lnTo>
                    <a:pt x="380" y="35"/>
                  </a:lnTo>
                  <a:lnTo>
                    <a:pt x="382" y="34"/>
                  </a:lnTo>
                  <a:lnTo>
                    <a:pt x="384" y="34"/>
                  </a:lnTo>
                  <a:lnTo>
                    <a:pt x="386" y="33"/>
                  </a:lnTo>
                  <a:lnTo>
                    <a:pt x="388" y="33"/>
                  </a:lnTo>
                  <a:lnTo>
                    <a:pt x="390" y="32"/>
                  </a:lnTo>
                  <a:lnTo>
                    <a:pt x="392" y="32"/>
                  </a:lnTo>
                  <a:lnTo>
                    <a:pt x="394" y="31"/>
                  </a:lnTo>
                  <a:lnTo>
                    <a:pt x="396" y="31"/>
                  </a:lnTo>
                  <a:lnTo>
                    <a:pt x="398" y="31"/>
                  </a:lnTo>
                  <a:lnTo>
                    <a:pt x="400" y="30"/>
                  </a:lnTo>
                  <a:lnTo>
                    <a:pt x="402" y="30"/>
                  </a:lnTo>
                  <a:lnTo>
                    <a:pt x="404" y="29"/>
                  </a:lnTo>
                  <a:lnTo>
                    <a:pt x="406" y="29"/>
                  </a:lnTo>
                  <a:lnTo>
                    <a:pt x="408" y="28"/>
                  </a:lnTo>
                  <a:lnTo>
                    <a:pt x="410" y="28"/>
                  </a:lnTo>
                  <a:lnTo>
                    <a:pt x="412" y="27"/>
                  </a:lnTo>
                  <a:lnTo>
                    <a:pt x="414" y="27"/>
                  </a:lnTo>
                  <a:lnTo>
                    <a:pt x="416" y="26"/>
                  </a:lnTo>
                  <a:lnTo>
                    <a:pt x="418" y="26"/>
                  </a:lnTo>
                  <a:lnTo>
                    <a:pt x="420" y="25"/>
                  </a:lnTo>
                  <a:lnTo>
                    <a:pt x="422" y="25"/>
                  </a:lnTo>
                  <a:lnTo>
                    <a:pt x="424" y="25"/>
                  </a:lnTo>
                  <a:lnTo>
                    <a:pt x="426" y="24"/>
                  </a:lnTo>
                  <a:lnTo>
                    <a:pt x="428" y="24"/>
                  </a:lnTo>
                  <a:lnTo>
                    <a:pt x="430" y="23"/>
                  </a:lnTo>
                  <a:lnTo>
                    <a:pt x="432" y="23"/>
                  </a:lnTo>
                  <a:lnTo>
                    <a:pt x="434" y="22"/>
                  </a:lnTo>
                  <a:lnTo>
                    <a:pt x="436" y="22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0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19"/>
                  </a:lnTo>
                  <a:lnTo>
                    <a:pt x="450" y="19"/>
                  </a:lnTo>
                  <a:lnTo>
                    <a:pt x="452" y="18"/>
                  </a:lnTo>
                  <a:lnTo>
                    <a:pt x="454" y="18"/>
                  </a:lnTo>
                  <a:lnTo>
                    <a:pt x="456" y="17"/>
                  </a:lnTo>
                  <a:lnTo>
                    <a:pt x="458" y="17"/>
                  </a:lnTo>
                  <a:lnTo>
                    <a:pt x="460" y="17"/>
                  </a:lnTo>
                  <a:lnTo>
                    <a:pt x="462" y="16"/>
                  </a:lnTo>
                  <a:lnTo>
                    <a:pt x="464" y="16"/>
                  </a:lnTo>
                  <a:lnTo>
                    <a:pt x="466" y="15"/>
                  </a:lnTo>
                  <a:lnTo>
                    <a:pt x="468" y="15"/>
                  </a:lnTo>
                  <a:lnTo>
                    <a:pt x="470" y="14"/>
                  </a:lnTo>
                  <a:lnTo>
                    <a:pt x="472" y="14"/>
                  </a:lnTo>
                  <a:lnTo>
                    <a:pt x="474" y="13"/>
                  </a:lnTo>
                  <a:lnTo>
                    <a:pt x="476" y="13"/>
                  </a:lnTo>
                  <a:lnTo>
                    <a:pt x="478" y="13"/>
                  </a:lnTo>
                  <a:lnTo>
                    <a:pt x="480" y="12"/>
                  </a:lnTo>
                  <a:lnTo>
                    <a:pt x="482" y="12"/>
                  </a:lnTo>
                  <a:lnTo>
                    <a:pt x="484" y="11"/>
                  </a:lnTo>
                  <a:lnTo>
                    <a:pt x="486" y="11"/>
                  </a:lnTo>
                  <a:lnTo>
                    <a:pt x="488" y="10"/>
                  </a:lnTo>
                  <a:lnTo>
                    <a:pt x="490" y="10"/>
                  </a:lnTo>
                  <a:lnTo>
                    <a:pt x="492" y="10"/>
                  </a:lnTo>
                  <a:lnTo>
                    <a:pt x="494" y="9"/>
                  </a:lnTo>
                  <a:lnTo>
                    <a:pt x="496" y="9"/>
                  </a:lnTo>
                  <a:lnTo>
                    <a:pt x="498" y="8"/>
                  </a:lnTo>
                  <a:lnTo>
                    <a:pt x="500" y="8"/>
                  </a:lnTo>
                  <a:lnTo>
                    <a:pt x="502" y="8"/>
                  </a:lnTo>
                  <a:lnTo>
                    <a:pt x="504" y="7"/>
                  </a:lnTo>
                  <a:lnTo>
                    <a:pt x="506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5"/>
                  </a:lnTo>
                  <a:lnTo>
                    <a:pt x="514" y="5"/>
                  </a:lnTo>
                  <a:lnTo>
                    <a:pt x="516" y="5"/>
                  </a:lnTo>
                  <a:lnTo>
                    <a:pt x="518" y="4"/>
                  </a:lnTo>
                  <a:lnTo>
                    <a:pt x="520" y="4"/>
                  </a:lnTo>
                  <a:lnTo>
                    <a:pt x="522" y="3"/>
                  </a:lnTo>
                  <a:lnTo>
                    <a:pt x="524" y="3"/>
                  </a:lnTo>
                  <a:lnTo>
                    <a:pt x="526" y="3"/>
                  </a:lnTo>
                  <a:lnTo>
                    <a:pt x="528" y="2"/>
                  </a:lnTo>
                  <a:lnTo>
                    <a:pt x="530" y="2"/>
                  </a:lnTo>
                  <a:lnTo>
                    <a:pt x="532" y="1"/>
                  </a:lnTo>
                  <a:lnTo>
                    <a:pt x="534" y="1"/>
                  </a:lnTo>
                  <a:lnTo>
                    <a:pt x="536" y="1"/>
                  </a:lnTo>
                  <a:lnTo>
                    <a:pt x="538" y="0"/>
                  </a:lnTo>
                  <a:lnTo>
                    <a:pt x="540" y="0"/>
                  </a:lnTo>
                  <a:lnTo>
                    <a:pt x="541" y="0"/>
                  </a:lnTo>
                </a:path>
              </a:pathLst>
            </a:custGeom>
            <a:noFill/>
            <a:ln w="31750">
              <a:solidFill>
                <a:schemeClr val="bg1">
                  <a:alpha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344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57" grpId="0" animBg="1"/>
      <p:bldP spid="358" grpId="0" animBg="1"/>
      <p:bldP spid="359" grpId="0" animBg="1"/>
      <p:bldP spid="360" grpId="0" animBg="1"/>
      <p:bldP spid="361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6" grpId="0" animBg="1"/>
      <p:bldP spid="377" grpId="0" animBg="1"/>
      <p:bldP spid="3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ADA07-C9DB-157D-BE3E-DD1FFC475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4947"/>
          </a:xfrm>
        </p:spPr>
        <p:txBody>
          <a:bodyPr/>
          <a:lstStyle/>
          <a:p>
            <a:r>
              <a:rPr lang="en-CA" dirty="0"/>
              <a:t>Square Root of a Quadratic Function: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4799D-3E9B-164D-DAD8-BF9E3BE4A0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7213" y="901932"/>
            <a:ext cx="11576859" cy="1392382"/>
          </a:xfrm>
        </p:spPr>
        <p:txBody>
          <a:bodyPr/>
          <a:lstStyle/>
          <a:p>
            <a:r>
              <a:rPr lang="en-CA" dirty="0"/>
              <a:t>The first step to drawing the graph of the Square Root of a Quadratic Function is to determine the shape of the parabola </a:t>
            </a:r>
          </a:p>
          <a:p>
            <a:r>
              <a:rPr lang="en-CA" dirty="0" err="1"/>
              <a:t>Ie</a:t>
            </a:r>
            <a:r>
              <a:rPr lang="en-CA" dirty="0"/>
              <a:t>: Parabola opens UP or DOWN, shifted UP or DOWN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97334B7-819C-DD03-074F-EDCB399B1D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033714"/>
              </p:ext>
            </p:extLst>
          </p:nvPr>
        </p:nvGraphicFramePr>
        <p:xfrm>
          <a:off x="425796" y="2899207"/>
          <a:ext cx="2488628" cy="816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266400" progId="Equation.DSMT4">
                  <p:embed/>
                </p:oleObj>
              </mc:Choice>
              <mc:Fallback>
                <p:oleObj name="Equation" r:id="rId2" imgW="81252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5796" y="2899207"/>
                        <a:ext cx="2488628" cy="8165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A74DF0C-2674-1C32-948D-FAD4739975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373438"/>
              </p:ext>
            </p:extLst>
          </p:nvPr>
        </p:nvGraphicFramePr>
        <p:xfrm>
          <a:off x="4557856" y="2898775"/>
          <a:ext cx="2527300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266400" progId="Equation.DSMT4">
                  <p:embed/>
                </p:oleObj>
              </mc:Choice>
              <mc:Fallback>
                <p:oleObj name="Equation" r:id="rId4" imgW="825480" imgH="266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97334B7-819C-DD03-074F-EDCB399B1D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57856" y="2898775"/>
                        <a:ext cx="2527300" cy="81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74FEF87-E01D-1FDC-D340-66E710CAD1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039209"/>
              </p:ext>
            </p:extLst>
          </p:nvPr>
        </p:nvGraphicFramePr>
        <p:xfrm>
          <a:off x="8814176" y="2898775"/>
          <a:ext cx="2293937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266400" progId="Equation.DSMT4">
                  <p:embed/>
                </p:oleObj>
              </mc:Choice>
              <mc:Fallback>
                <p:oleObj name="Equation" r:id="rId6" imgW="749160" imgH="266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A74DF0C-2674-1C32-948D-FAD4739975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814176" y="2898775"/>
                        <a:ext cx="2293937" cy="81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37E0A2A-E88D-7C20-4BC2-0B2984F2197D}"/>
              </a:ext>
            </a:extLst>
          </p:cNvPr>
          <p:cNvSpPr txBox="1"/>
          <p:nvPr/>
        </p:nvSpPr>
        <p:spPr>
          <a:xfrm>
            <a:off x="227214" y="3802207"/>
            <a:ext cx="396240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This is a parabola that opens DOWN and shifted 16 units UP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91F8C6-491D-DE7A-AEA9-8CCE86D10405}"/>
              </a:ext>
            </a:extLst>
          </p:cNvPr>
          <p:cNvSpPr txBox="1"/>
          <p:nvPr/>
        </p:nvSpPr>
        <p:spPr>
          <a:xfrm>
            <a:off x="227214" y="4661546"/>
            <a:ext cx="396240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Vertex of the parabola inside the root is (0,16)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B1D7FED-90A1-7429-9F42-C17153285177}"/>
              </a:ext>
            </a:extLst>
          </p:cNvPr>
          <p:cNvSpPr txBox="1">
            <a:spLocks/>
          </p:cNvSpPr>
          <p:nvPr/>
        </p:nvSpPr>
        <p:spPr>
          <a:xfrm>
            <a:off x="189345" y="2309557"/>
            <a:ext cx="11576859" cy="5027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Next we need to find the X-intercepts of each parabola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718A7C-0AFE-692A-6C00-0B2BFD825FA9}"/>
              </a:ext>
            </a:extLst>
          </p:cNvPr>
          <p:cNvSpPr txBox="1"/>
          <p:nvPr/>
        </p:nvSpPr>
        <p:spPr>
          <a:xfrm>
            <a:off x="227213" y="5602125"/>
            <a:ext cx="396240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X-intercepts are (4,0) and (-4,0)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0DF1A6-28CC-95CB-6092-2B91CB021E0F}"/>
              </a:ext>
            </a:extLst>
          </p:cNvPr>
          <p:cNvSpPr txBox="1"/>
          <p:nvPr/>
        </p:nvSpPr>
        <p:spPr>
          <a:xfrm>
            <a:off x="4436225" y="3853297"/>
            <a:ext cx="396240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This is a parabola that opens UP and shifted 25 units DOWN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672D45-3A36-7625-4EA9-62EB4112C70D}"/>
              </a:ext>
            </a:extLst>
          </p:cNvPr>
          <p:cNvSpPr txBox="1"/>
          <p:nvPr/>
        </p:nvSpPr>
        <p:spPr>
          <a:xfrm>
            <a:off x="4436225" y="4699376"/>
            <a:ext cx="396240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Vertex of the parabola inside the root is (0,-25)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548792-2744-2195-6A2F-6205868D37F7}"/>
              </a:ext>
            </a:extLst>
          </p:cNvPr>
          <p:cNvSpPr txBox="1"/>
          <p:nvPr/>
        </p:nvSpPr>
        <p:spPr>
          <a:xfrm>
            <a:off x="4436225" y="5602124"/>
            <a:ext cx="396240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X-intercepts are (5,0) and (-5,0)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4A9627-680E-037B-D1A0-40E5D01A382C}"/>
              </a:ext>
            </a:extLst>
          </p:cNvPr>
          <p:cNvSpPr txBox="1"/>
          <p:nvPr/>
        </p:nvSpPr>
        <p:spPr>
          <a:xfrm>
            <a:off x="8728364" y="3853297"/>
            <a:ext cx="303784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This is a parabola that opens UP and shifted 9 units UP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2FB525-B7EA-9AB8-D349-4BF0DD9D4E48}"/>
              </a:ext>
            </a:extLst>
          </p:cNvPr>
          <p:cNvSpPr txBox="1"/>
          <p:nvPr/>
        </p:nvSpPr>
        <p:spPr>
          <a:xfrm>
            <a:off x="8728364" y="4987741"/>
            <a:ext cx="314221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Vertex of the parabola inside the root is (0,9)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99EBA4-4AD8-2B3B-41A7-07AC8CE6E90B}"/>
              </a:ext>
            </a:extLst>
          </p:cNvPr>
          <p:cNvSpPr txBox="1"/>
          <p:nvPr/>
        </p:nvSpPr>
        <p:spPr>
          <a:xfrm>
            <a:off x="8728364" y="5875476"/>
            <a:ext cx="314221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THERE are NO 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X-intercepts</a:t>
            </a:r>
          </a:p>
        </p:txBody>
      </p:sp>
    </p:spTree>
    <p:extLst>
      <p:ext uri="{BB962C8B-B14F-4D97-AF65-F5344CB8AC3E}">
        <p14:creationId xmlns:p14="http://schemas.microsoft.com/office/powerpoint/2010/main" val="134358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8F913-0F63-0F84-1835-5C3B6B05A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274638"/>
            <a:ext cx="10174514" cy="509133"/>
          </a:xfrm>
        </p:spPr>
        <p:txBody>
          <a:bodyPr>
            <a:normAutofit fontScale="90000"/>
          </a:bodyPr>
          <a:lstStyle/>
          <a:p>
            <a:r>
              <a:rPr lang="en-CA" dirty="0"/>
              <a:t>Square Root of a Quadratic Function: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DB1FB-945C-31BA-2DA0-4E0EEEA384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6869" y="803135"/>
            <a:ext cx="10609089" cy="509198"/>
          </a:xfrm>
        </p:spPr>
        <p:txBody>
          <a:bodyPr/>
          <a:lstStyle/>
          <a:p>
            <a:r>
              <a:rPr lang="en-CA" dirty="0"/>
              <a:t>First go through root of a parabola that opens UP and shifted down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FCC3C82-CC76-42A7-B6D0-3344024583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5336" y="1328069"/>
                <a:ext cx="5631331" cy="481012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Start with the graph of the parabola</a:t>
                </a:r>
              </a:p>
              <a:p>
                <a:r>
                  <a:rPr lang="en-CA" dirty="0"/>
                  <a:t>Any part of the parabola under the x-axis will be eliminated </a:t>
                </a:r>
              </a:p>
              <a:p>
                <a:r>
                  <a:rPr lang="en-CA" dirty="0"/>
                  <a:t>The X-intercepts of the parabola will stay as x-intercepts</a:t>
                </a:r>
              </a:p>
              <a:p>
                <a:r>
                  <a:rPr lang="en-CA" dirty="0"/>
                  <a:t>The invariant points with y=1 will stay the same</a:t>
                </a:r>
              </a:p>
              <a:p>
                <a:r>
                  <a:rPr lang="en-CA" dirty="0"/>
                  <a:t>Take several points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and transform them 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 dirty="0" err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 dirty="0" err="1" smtClean="0">
                            <a:latin typeface="Cambria Math" panose="02040503050406030204" pitchFamily="18" charset="0"/>
                          </a:rPr>
                          <m:t>,</m:t>
                        </m:r>
                        <m:rad>
                          <m:radPr>
                            <m:degHide m:val="on"/>
                            <m:ctrlPr>
                              <a:rPr lang="en-CA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e>
                    </m:d>
                  </m:oMath>
                </a14:m>
                <a:endParaRPr lang="en-US" dirty="0"/>
              </a:p>
              <a:p>
                <a:r>
                  <a:rPr lang="en-CA" dirty="0"/>
                  <a:t>Once you have several points, connect the dots to graph it out</a:t>
                </a:r>
              </a:p>
              <a:p>
                <a:pPr marL="365760" lvl="1" indent="0">
                  <a:buNone/>
                </a:pPr>
                <a:endParaRPr lang="en-CA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FCC3C82-CC76-42A7-B6D0-3344024583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36" y="1328069"/>
                <a:ext cx="5631331" cy="4810124"/>
              </a:xfrm>
              <a:prstGeom prst="rect">
                <a:avLst/>
              </a:prstGeom>
              <a:blipFill>
                <a:blip r:embed="rId2"/>
                <a:stretch>
                  <a:fillRect l="-433" t="-1014" r="-292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8564F744-B7BF-4DDD-9032-911406A76915}"/>
              </a:ext>
            </a:extLst>
          </p:cNvPr>
          <p:cNvGrpSpPr/>
          <p:nvPr/>
        </p:nvGrpSpPr>
        <p:grpSpPr>
          <a:xfrm>
            <a:off x="6703294" y="2178520"/>
            <a:ext cx="4069813" cy="4408863"/>
            <a:chOff x="1725143" y="2881813"/>
            <a:chExt cx="3476905" cy="3945922"/>
          </a:xfrm>
        </p:grpSpPr>
        <p:sp>
          <p:nvSpPr>
            <p:cNvPr id="6" name="AutoShape 193">
              <a:extLst>
                <a:ext uri="{FF2B5EF4-FFF2-40B4-BE49-F238E27FC236}">
                  <a16:creationId xmlns:a16="http://schemas.microsoft.com/office/drawing/2014/main" id="{D8425116-7F1A-46B2-909A-1050F78BD0C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Rectangle 195">
              <a:extLst>
                <a:ext uri="{FF2B5EF4-FFF2-40B4-BE49-F238E27FC236}">
                  <a16:creationId xmlns:a16="http://schemas.microsoft.com/office/drawing/2014/main" id="{03D7FC5E-2648-4B8E-A295-A535CDDB3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" name="Line 196">
              <a:extLst>
                <a:ext uri="{FF2B5EF4-FFF2-40B4-BE49-F238E27FC236}">
                  <a16:creationId xmlns:a16="http://schemas.microsoft.com/office/drawing/2014/main" id="{EE73B73A-1354-4514-8E50-9512E536D9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97">
              <a:extLst>
                <a:ext uri="{FF2B5EF4-FFF2-40B4-BE49-F238E27FC236}">
                  <a16:creationId xmlns:a16="http://schemas.microsoft.com/office/drawing/2014/main" id="{F5AE898E-F7C1-4380-9304-453C73373C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98">
              <a:extLst>
                <a:ext uri="{FF2B5EF4-FFF2-40B4-BE49-F238E27FC236}">
                  <a16:creationId xmlns:a16="http://schemas.microsoft.com/office/drawing/2014/main" id="{65B9F379-5EC4-437D-8054-C06A78E2DD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99">
              <a:extLst>
                <a:ext uri="{FF2B5EF4-FFF2-40B4-BE49-F238E27FC236}">
                  <a16:creationId xmlns:a16="http://schemas.microsoft.com/office/drawing/2014/main" id="{FF5F3242-8193-4482-866B-A0DA6887F3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200">
              <a:extLst>
                <a:ext uri="{FF2B5EF4-FFF2-40B4-BE49-F238E27FC236}">
                  <a16:creationId xmlns:a16="http://schemas.microsoft.com/office/drawing/2014/main" id="{F4F2B584-411A-437E-83C5-C621015166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01">
              <a:extLst>
                <a:ext uri="{FF2B5EF4-FFF2-40B4-BE49-F238E27FC236}">
                  <a16:creationId xmlns:a16="http://schemas.microsoft.com/office/drawing/2014/main" id="{C8CB6EF4-A2F5-451A-A636-3C1649880E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2">
              <a:extLst>
                <a:ext uri="{FF2B5EF4-FFF2-40B4-BE49-F238E27FC236}">
                  <a16:creationId xmlns:a16="http://schemas.microsoft.com/office/drawing/2014/main" id="{2D40013A-69C8-49EB-9C66-93B8F807C0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03">
              <a:extLst>
                <a:ext uri="{FF2B5EF4-FFF2-40B4-BE49-F238E27FC236}">
                  <a16:creationId xmlns:a16="http://schemas.microsoft.com/office/drawing/2014/main" id="{5E6E758C-D2CD-4E78-BAF7-AA0C9310DF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04">
              <a:extLst>
                <a:ext uri="{FF2B5EF4-FFF2-40B4-BE49-F238E27FC236}">
                  <a16:creationId xmlns:a16="http://schemas.microsoft.com/office/drawing/2014/main" id="{68B21390-4A75-41AB-8D1D-5D24D852D8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05">
              <a:extLst>
                <a:ext uri="{FF2B5EF4-FFF2-40B4-BE49-F238E27FC236}">
                  <a16:creationId xmlns:a16="http://schemas.microsoft.com/office/drawing/2014/main" id="{452E625B-A6A4-4BFD-A862-DC0767F044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6">
              <a:extLst>
                <a:ext uri="{FF2B5EF4-FFF2-40B4-BE49-F238E27FC236}">
                  <a16:creationId xmlns:a16="http://schemas.microsoft.com/office/drawing/2014/main" id="{A79BC1BA-F10A-4FA2-9073-1A54E7095B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07">
              <a:extLst>
                <a:ext uri="{FF2B5EF4-FFF2-40B4-BE49-F238E27FC236}">
                  <a16:creationId xmlns:a16="http://schemas.microsoft.com/office/drawing/2014/main" id="{87211656-B3C2-42BF-88E9-2CE908876A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8">
              <a:extLst>
                <a:ext uri="{FF2B5EF4-FFF2-40B4-BE49-F238E27FC236}">
                  <a16:creationId xmlns:a16="http://schemas.microsoft.com/office/drawing/2014/main" id="{8CC98B62-46A2-4091-91E9-B970FC10C5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09">
              <a:extLst>
                <a:ext uri="{FF2B5EF4-FFF2-40B4-BE49-F238E27FC236}">
                  <a16:creationId xmlns:a16="http://schemas.microsoft.com/office/drawing/2014/main" id="{67A673C8-8325-4ACC-A5DC-4883850D24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10">
              <a:extLst>
                <a:ext uri="{FF2B5EF4-FFF2-40B4-BE49-F238E27FC236}">
                  <a16:creationId xmlns:a16="http://schemas.microsoft.com/office/drawing/2014/main" id="{272A3C5A-60CE-4B65-9195-1A8FCEE997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1">
              <a:extLst>
                <a:ext uri="{FF2B5EF4-FFF2-40B4-BE49-F238E27FC236}">
                  <a16:creationId xmlns:a16="http://schemas.microsoft.com/office/drawing/2014/main" id="{380ED725-9976-4357-BB72-37563E5E88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12">
              <a:extLst>
                <a:ext uri="{FF2B5EF4-FFF2-40B4-BE49-F238E27FC236}">
                  <a16:creationId xmlns:a16="http://schemas.microsoft.com/office/drawing/2014/main" id="{582D05BD-5192-421E-BA5E-6D0D52E990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13">
              <a:extLst>
                <a:ext uri="{FF2B5EF4-FFF2-40B4-BE49-F238E27FC236}">
                  <a16:creationId xmlns:a16="http://schemas.microsoft.com/office/drawing/2014/main" id="{82AE3A53-81DC-49F5-8AD1-D44E95ACA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14">
              <a:extLst>
                <a:ext uri="{FF2B5EF4-FFF2-40B4-BE49-F238E27FC236}">
                  <a16:creationId xmlns:a16="http://schemas.microsoft.com/office/drawing/2014/main" id="{4EA2B64A-EBA4-4004-9A47-6CFD2E545F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15">
              <a:extLst>
                <a:ext uri="{FF2B5EF4-FFF2-40B4-BE49-F238E27FC236}">
                  <a16:creationId xmlns:a16="http://schemas.microsoft.com/office/drawing/2014/main" id="{652003BF-AABB-4359-8FA6-3E110CE85C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6">
              <a:extLst>
                <a:ext uri="{FF2B5EF4-FFF2-40B4-BE49-F238E27FC236}">
                  <a16:creationId xmlns:a16="http://schemas.microsoft.com/office/drawing/2014/main" id="{4D8620B9-FE40-4BEC-87D3-74A1CEC81E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17">
              <a:extLst>
                <a:ext uri="{FF2B5EF4-FFF2-40B4-BE49-F238E27FC236}">
                  <a16:creationId xmlns:a16="http://schemas.microsoft.com/office/drawing/2014/main" id="{4C1F58A3-39D2-4FDE-B98A-C988A218CD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18">
              <a:extLst>
                <a:ext uri="{FF2B5EF4-FFF2-40B4-BE49-F238E27FC236}">
                  <a16:creationId xmlns:a16="http://schemas.microsoft.com/office/drawing/2014/main" id="{1A691784-CACC-4769-AAEC-B08247AFB4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19">
              <a:extLst>
                <a:ext uri="{FF2B5EF4-FFF2-40B4-BE49-F238E27FC236}">
                  <a16:creationId xmlns:a16="http://schemas.microsoft.com/office/drawing/2014/main" id="{A1AE4B9E-CB26-4486-B03B-A64E8AC08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20">
              <a:extLst>
                <a:ext uri="{FF2B5EF4-FFF2-40B4-BE49-F238E27FC236}">
                  <a16:creationId xmlns:a16="http://schemas.microsoft.com/office/drawing/2014/main" id="{161D9271-D336-493E-9286-00A3CA7B66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21">
              <a:extLst>
                <a:ext uri="{FF2B5EF4-FFF2-40B4-BE49-F238E27FC236}">
                  <a16:creationId xmlns:a16="http://schemas.microsoft.com/office/drawing/2014/main" id="{8B3EE2DF-BA4D-47C2-8954-660A5DFB56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2">
              <a:extLst>
                <a:ext uri="{FF2B5EF4-FFF2-40B4-BE49-F238E27FC236}">
                  <a16:creationId xmlns:a16="http://schemas.microsoft.com/office/drawing/2014/main" id="{3C6FF3CF-2ED5-48EE-91D9-3260EEC07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23">
              <a:extLst>
                <a:ext uri="{FF2B5EF4-FFF2-40B4-BE49-F238E27FC236}">
                  <a16:creationId xmlns:a16="http://schemas.microsoft.com/office/drawing/2014/main" id="{1CC4A4FD-3146-4B6E-AE6C-F3AA3FEE45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24">
              <a:extLst>
                <a:ext uri="{FF2B5EF4-FFF2-40B4-BE49-F238E27FC236}">
                  <a16:creationId xmlns:a16="http://schemas.microsoft.com/office/drawing/2014/main" id="{34412465-53A3-47BD-A7C2-0D80ABEE12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25">
              <a:extLst>
                <a:ext uri="{FF2B5EF4-FFF2-40B4-BE49-F238E27FC236}">
                  <a16:creationId xmlns:a16="http://schemas.microsoft.com/office/drawing/2014/main" id="{4CEBD278-8042-4462-8E59-E605B6C9BC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26">
              <a:extLst>
                <a:ext uri="{FF2B5EF4-FFF2-40B4-BE49-F238E27FC236}">
                  <a16:creationId xmlns:a16="http://schemas.microsoft.com/office/drawing/2014/main" id="{72552563-6951-415C-A882-AE5E676F5D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27">
              <a:extLst>
                <a:ext uri="{FF2B5EF4-FFF2-40B4-BE49-F238E27FC236}">
                  <a16:creationId xmlns:a16="http://schemas.microsoft.com/office/drawing/2014/main" id="{DA88A8C1-8E3B-41B2-92D7-E06AFCC62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28">
              <a:extLst>
                <a:ext uri="{FF2B5EF4-FFF2-40B4-BE49-F238E27FC236}">
                  <a16:creationId xmlns:a16="http://schemas.microsoft.com/office/drawing/2014/main" id="{E06EB165-FEFA-4EA1-AB57-0B756661BB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29">
              <a:extLst>
                <a:ext uri="{FF2B5EF4-FFF2-40B4-BE49-F238E27FC236}">
                  <a16:creationId xmlns:a16="http://schemas.microsoft.com/office/drawing/2014/main" id="{810BB8E5-8715-40B5-8EE9-EB0BCFC005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30">
              <a:extLst>
                <a:ext uri="{FF2B5EF4-FFF2-40B4-BE49-F238E27FC236}">
                  <a16:creationId xmlns:a16="http://schemas.microsoft.com/office/drawing/2014/main" id="{34AC8AF4-9267-4F45-A9DA-AD621A68B9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31">
              <a:extLst>
                <a:ext uri="{FF2B5EF4-FFF2-40B4-BE49-F238E27FC236}">
                  <a16:creationId xmlns:a16="http://schemas.microsoft.com/office/drawing/2014/main" id="{A4E01EE9-5D4C-4F02-9415-A237459686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32">
              <a:extLst>
                <a:ext uri="{FF2B5EF4-FFF2-40B4-BE49-F238E27FC236}">
                  <a16:creationId xmlns:a16="http://schemas.microsoft.com/office/drawing/2014/main" id="{A2A97341-FC25-4AFA-82CB-C009B917D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33">
              <a:extLst>
                <a:ext uri="{FF2B5EF4-FFF2-40B4-BE49-F238E27FC236}">
                  <a16:creationId xmlns:a16="http://schemas.microsoft.com/office/drawing/2014/main" id="{7263B2A8-86C8-4DB5-8133-313BD49779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34">
              <a:extLst>
                <a:ext uri="{FF2B5EF4-FFF2-40B4-BE49-F238E27FC236}">
                  <a16:creationId xmlns:a16="http://schemas.microsoft.com/office/drawing/2014/main" id="{B1A11804-67A9-4F1A-8DF7-D31D4BD135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35">
              <a:extLst>
                <a:ext uri="{FF2B5EF4-FFF2-40B4-BE49-F238E27FC236}">
                  <a16:creationId xmlns:a16="http://schemas.microsoft.com/office/drawing/2014/main" id="{B96667CD-72D4-40AB-B595-8E41E0A45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36">
              <a:extLst>
                <a:ext uri="{FF2B5EF4-FFF2-40B4-BE49-F238E27FC236}">
                  <a16:creationId xmlns:a16="http://schemas.microsoft.com/office/drawing/2014/main" id="{7303B564-DB6A-4370-9A58-ADB4F360E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37">
              <a:extLst>
                <a:ext uri="{FF2B5EF4-FFF2-40B4-BE49-F238E27FC236}">
                  <a16:creationId xmlns:a16="http://schemas.microsoft.com/office/drawing/2014/main" id="{4803FE4F-5D38-49A0-A1CB-FDC5C5B753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38">
              <a:extLst>
                <a:ext uri="{FF2B5EF4-FFF2-40B4-BE49-F238E27FC236}">
                  <a16:creationId xmlns:a16="http://schemas.microsoft.com/office/drawing/2014/main" id="{0F9CA3D0-7BE0-4E4D-8DF7-01F7B462A6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39">
              <a:extLst>
                <a:ext uri="{FF2B5EF4-FFF2-40B4-BE49-F238E27FC236}">
                  <a16:creationId xmlns:a16="http://schemas.microsoft.com/office/drawing/2014/main" id="{442CE640-E675-4D12-A02C-781554FB9F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40">
              <a:extLst>
                <a:ext uri="{FF2B5EF4-FFF2-40B4-BE49-F238E27FC236}">
                  <a16:creationId xmlns:a16="http://schemas.microsoft.com/office/drawing/2014/main" id="{483F9FDC-3B68-485E-B5CB-49799577A8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41">
              <a:extLst>
                <a:ext uri="{FF2B5EF4-FFF2-40B4-BE49-F238E27FC236}">
                  <a16:creationId xmlns:a16="http://schemas.microsoft.com/office/drawing/2014/main" id="{3818D1B0-85B6-4D66-B082-C151310D2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242">
              <a:extLst>
                <a:ext uri="{FF2B5EF4-FFF2-40B4-BE49-F238E27FC236}">
                  <a16:creationId xmlns:a16="http://schemas.microsoft.com/office/drawing/2014/main" id="{C0C83D9A-8791-45BE-AB73-CF83CBE101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243">
              <a:extLst>
                <a:ext uri="{FF2B5EF4-FFF2-40B4-BE49-F238E27FC236}">
                  <a16:creationId xmlns:a16="http://schemas.microsoft.com/office/drawing/2014/main" id="{2D671D4D-0780-45B2-B123-A6B3ED5067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44">
              <a:extLst>
                <a:ext uri="{FF2B5EF4-FFF2-40B4-BE49-F238E27FC236}">
                  <a16:creationId xmlns:a16="http://schemas.microsoft.com/office/drawing/2014/main" id="{813EFB13-1495-44F5-B918-B33E73E47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245">
              <a:extLst>
                <a:ext uri="{FF2B5EF4-FFF2-40B4-BE49-F238E27FC236}">
                  <a16:creationId xmlns:a16="http://schemas.microsoft.com/office/drawing/2014/main" id="{1C5B0A30-A5F0-4A42-A63C-A1534A59B0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246">
              <a:extLst>
                <a:ext uri="{FF2B5EF4-FFF2-40B4-BE49-F238E27FC236}">
                  <a16:creationId xmlns:a16="http://schemas.microsoft.com/office/drawing/2014/main" id="{0C4CEFDB-FB06-4801-B04B-4174401099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247">
              <a:extLst>
                <a:ext uri="{FF2B5EF4-FFF2-40B4-BE49-F238E27FC236}">
                  <a16:creationId xmlns:a16="http://schemas.microsoft.com/office/drawing/2014/main" id="{9F73345B-357D-4AE6-946E-70D11CE241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248">
              <a:extLst>
                <a:ext uri="{FF2B5EF4-FFF2-40B4-BE49-F238E27FC236}">
                  <a16:creationId xmlns:a16="http://schemas.microsoft.com/office/drawing/2014/main" id="{8FB2B703-D211-4975-BE08-36DCDE681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249">
              <a:extLst>
                <a:ext uri="{FF2B5EF4-FFF2-40B4-BE49-F238E27FC236}">
                  <a16:creationId xmlns:a16="http://schemas.microsoft.com/office/drawing/2014/main" id="{EEDB7D6B-CFCD-4EA8-8F20-C11B0B3D4B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250">
              <a:extLst>
                <a:ext uri="{FF2B5EF4-FFF2-40B4-BE49-F238E27FC236}">
                  <a16:creationId xmlns:a16="http://schemas.microsoft.com/office/drawing/2014/main" id="{9D0FF652-4734-4F13-AB78-BA3A6C20F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3" name="Freeform 251">
              <a:extLst>
                <a:ext uri="{FF2B5EF4-FFF2-40B4-BE49-F238E27FC236}">
                  <a16:creationId xmlns:a16="http://schemas.microsoft.com/office/drawing/2014/main" id="{057D8CB5-C805-482B-ACDD-08E063D939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4" name="Line 252">
              <a:extLst>
                <a:ext uri="{FF2B5EF4-FFF2-40B4-BE49-F238E27FC236}">
                  <a16:creationId xmlns:a16="http://schemas.microsoft.com/office/drawing/2014/main" id="{03FEC2EA-E76B-4BFC-A78E-092D8168CC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253">
              <a:extLst>
                <a:ext uri="{FF2B5EF4-FFF2-40B4-BE49-F238E27FC236}">
                  <a16:creationId xmlns:a16="http://schemas.microsoft.com/office/drawing/2014/main" id="{0AD9FEAC-860C-49B2-98D8-B1C14E3D06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254">
              <a:extLst>
                <a:ext uri="{FF2B5EF4-FFF2-40B4-BE49-F238E27FC236}">
                  <a16:creationId xmlns:a16="http://schemas.microsoft.com/office/drawing/2014/main" id="{BFD16061-B0CB-4D20-AFA7-5BC133AF68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255">
              <a:extLst>
                <a:ext uri="{FF2B5EF4-FFF2-40B4-BE49-F238E27FC236}">
                  <a16:creationId xmlns:a16="http://schemas.microsoft.com/office/drawing/2014/main" id="{6543A6D9-1937-4BD2-9EB9-2104A4C2DE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256">
              <a:extLst>
                <a:ext uri="{FF2B5EF4-FFF2-40B4-BE49-F238E27FC236}">
                  <a16:creationId xmlns:a16="http://schemas.microsoft.com/office/drawing/2014/main" id="{E4DDF6CE-88DB-4A4B-B27F-1B47BDBA0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9" name="Freeform 257">
              <a:extLst>
                <a:ext uri="{FF2B5EF4-FFF2-40B4-BE49-F238E27FC236}">
                  <a16:creationId xmlns:a16="http://schemas.microsoft.com/office/drawing/2014/main" id="{B2830E40-3692-4DEB-8D81-23233D6B7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0" name="Rectangle 258">
              <a:extLst>
                <a:ext uri="{FF2B5EF4-FFF2-40B4-BE49-F238E27FC236}">
                  <a16:creationId xmlns:a16="http://schemas.microsoft.com/office/drawing/2014/main" id="{D97A6011-5010-415A-BFE9-35DD8FD17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1" name="Line 259">
              <a:extLst>
                <a:ext uri="{FF2B5EF4-FFF2-40B4-BE49-F238E27FC236}">
                  <a16:creationId xmlns:a16="http://schemas.microsoft.com/office/drawing/2014/main" id="{0B9E340D-D7C7-4466-956B-747E50D30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260">
              <a:extLst>
                <a:ext uri="{FF2B5EF4-FFF2-40B4-BE49-F238E27FC236}">
                  <a16:creationId xmlns:a16="http://schemas.microsoft.com/office/drawing/2014/main" id="{AAF4FD2A-23CE-49D2-ADC9-741DC95EB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" name="Rectangle 261">
              <a:extLst>
                <a:ext uri="{FF2B5EF4-FFF2-40B4-BE49-F238E27FC236}">
                  <a16:creationId xmlns:a16="http://schemas.microsoft.com/office/drawing/2014/main" id="{839CE5BD-4AC8-426C-AB84-52E33B2B4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4" name="Line 262">
              <a:extLst>
                <a:ext uri="{FF2B5EF4-FFF2-40B4-BE49-F238E27FC236}">
                  <a16:creationId xmlns:a16="http://schemas.microsoft.com/office/drawing/2014/main" id="{56105F65-9406-4881-9828-35581E1A4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263">
              <a:extLst>
                <a:ext uri="{FF2B5EF4-FFF2-40B4-BE49-F238E27FC236}">
                  <a16:creationId xmlns:a16="http://schemas.microsoft.com/office/drawing/2014/main" id="{9AEF46A4-E7A9-422F-84BB-38FCE1307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6" name="Line 264">
              <a:extLst>
                <a:ext uri="{FF2B5EF4-FFF2-40B4-BE49-F238E27FC236}">
                  <a16:creationId xmlns:a16="http://schemas.microsoft.com/office/drawing/2014/main" id="{083F8460-90AF-4139-BB76-66BE87AC58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265">
              <a:extLst>
                <a:ext uri="{FF2B5EF4-FFF2-40B4-BE49-F238E27FC236}">
                  <a16:creationId xmlns:a16="http://schemas.microsoft.com/office/drawing/2014/main" id="{C7DE43D4-E108-4E0D-9398-9F2E01713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8" name="Line 266">
              <a:extLst>
                <a:ext uri="{FF2B5EF4-FFF2-40B4-BE49-F238E27FC236}">
                  <a16:creationId xmlns:a16="http://schemas.microsoft.com/office/drawing/2014/main" id="{10CC27E3-7BD0-4724-AE57-645E46CC77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267">
              <a:extLst>
                <a:ext uri="{FF2B5EF4-FFF2-40B4-BE49-F238E27FC236}">
                  <a16:creationId xmlns:a16="http://schemas.microsoft.com/office/drawing/2014/main" id="{8198D97A-C702-44A3-9580-5BD4397DC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0" name="Line 268">
              <a:extLst>
                <a:ext uri="{FF2B5EF4-FFF2-40B4-BE49-F238E27FC236}">
                  <a16:creationId xmlns:a16="http://schemas.microsoft.com/office/drawing/2014/main" id="{A0D3BFCF-8522-40F2-A7D2-1297F1F5E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269">
              <a:extLst>
                <a:ext uri="{FF2B5EF4-FFF2-40B4-BE49-F238E27FC236}">
                  <a16:creationId xmlns:a16="http://schemas.microsoft.com/office/drawing/2014/main" id="{7B9CB125-AE21-48E4-BE41-72C2BA86D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" name="Rectangle 270">
              <a:extLst>
                <a:ext uri="{FF2B5EF4-FFF2-40B4-BE49-F238E27FC236}">
                  <a16:creationId xmlns:a16="http://schemas.microsoft.com/office/drawing/2014/main" id="{A7EAF68E-9967-4CC1-A44C-0BA4D8DC2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3" name="Line 271">
              <a:extLst>
                <a:ext uri="{FF2B5EF4-FFF2-40B4-BE49-F238E27FC236}">
                  <a16:creationId xmlns:a16="http://schemas.microsoft.com/office/drawing/2014/main" id="{8CC87890-4B75-43E3-A0D0-D19B008FA9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272">
              <a:extLst>
                <a:ext uri="{FF2B5EF4-FFF2-40B4-BE49-F238E27FC236}">
                  <a16:creationId xmlns:a16="http://schemas.microsoft.com/office/drawing/2014/main" id="{08A2B46A-A999-4ECB-943C-4BC29E2A4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5" name="Line 273">
              <a:extLst>
                <a:ext uri="{FF2B5EF4-FFF2-40B4-BE49-F238E27FC236}">
                  <a16:creationId xmlns:a16="http://schemas.microsoft.com/office/drawing/2014/main" id="{5C6E6D11-8F0A-4310-8381-987C1952FB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274">
              <a:extLst>
                <a:ext uri="{FF2B5EF4-FFF2-40B4-BE49-F238E27FC236}">
                  <a16:creationId xmlns:a16="http://schemas.microsoft.com/office/drawing/2014/main" id="{077DBE80-5D9C-4620-9E44-7149DB103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7" name="Line 275">
              <a:extLst>
                <a:ext uri="{FF2B5EF4-FFF2-40B4-BE49-F238E27FC236}">
                  <a16:creationId xmlns:a16="http://schemas.microsoft.com/office/drawing/2014/main" id="{C846C568-0AD2-4F0C-B6F8-DEE57F8AE7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276">
              <a:extLst>
                <a:ext uri="{FF2B5EF4-FFF2-40B4-BE49-F238E27FC236}">
                  <a16:creationId xmlns:a16="http://schemas.microsoft.com/office/drawing/2014/main" id="{2990C469-3275-48E6-81B1-70A1FBE7C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9" name="Line 277">
              <a:extLst>
                <a:ext uri="{FF2B5EF4-FFF2-40B4-BE49-F238E27FC236}">
                  <a16:creationId xmlns:a16="http://schemas.microsoft.com/office/drawing/2014/main" id="{EDF4053A-19F6-49C7-855E-AB618F5FE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278">
              <a:extLst>
                <a:ext uri="{FF2B5EF4-FFF2-40B4-BE49-F238E27FC236}">
                  <a16:creationId xmlns:a16="http://schemas.microsoft.com/office/drawing/2014/main" id="{66B76B08-1A38-4B7D-AAA4-A3B050AC8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1" name="Line 279">
              <a:extLst>
                <a:ext uri="{FF2B5EF4-FFF2-40B4-BE49-F238E27FC236}">
                  <a16:creationId xmlns:a16="http://schemas.microsoft.com/office/drawing/2014/main" id="{970E57A7-9AB4-4CBE-B01E-8357054D99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280">
              <a:extLst>
                <a:ext uri="{FF2B5EF4-FFF2-40B4-BE49-F238E27FC236}">
                  <a16:creationId xmlns:a16="http://schemas.microsoft.com/office/drawing/2014/main" id="{2F559EDD-17C3-402E-B646-4195A089E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3" name="Line 281">
              <a:extLst>
                <a:ext uri="{FF2B5EF4-FFF2-40B4-BE49-F238E27FC236}">
                  <a16:creationId xmlns:a16="http://schemas.microsoft.com/office/drawing/2014/main" id="{3B442B1F-743F-42B4-ADF0-DE39DAC784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Freeform 284">
              <a:extLst>
                <a:ext uri="{FF2B5EF4-FFF2-40B4-BE49-F238E27FC236}">
                  <a16:creationId xmlns:a16="http://schemas.microsoft.com/office/drawing/2014/main" id="{4A629680-F40D-46BF-99C8-00F21B5B8B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5" name="Rectangle 288">
              <a:extLst>
                <a:ext uri="{FF2B5EF4-FFF2-40B4-BE49-F238E27FC236}">
                  <a16:creationId xmlns:a16="http://schemas.microsoft.com/office/drawing/2014/main" id="{4052BAC3-634E-4A00-8735-033E8AF62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96" name="Freeform 135">
            <a:extLst>
              <a:ext uri="{FF2B5EF4-FFF2-40B4-BE49-F238E27FC236}">
                <a16:creationId xmlns:a16="http://schemas.microsoft.com/office/drawing/2014/main" id="{C7C783C2-B469-4368-AA72-ABE833B01121}"/>
              </a:ext>
            </a:extLst>
          </p:cNvPr>
          <p:cNvSpPr>
            <a:spLocks/>
          </p:cNvSpPr>
          <p:nvPr/>
        </p:nvSpPr>
        <p:spPr bwMode="auto">
          <a:xfrm>
            <a:off x="7509932" y="2015067"/>
            <a:ext cx="2175933" cy="344961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97" name="Object 96">
            <a:extLst>
              <a:ext uri="{FF2B5EF4-FFF2-40B4-BE49-F238E27FC236}">
                <a16:creationId xmlns:a16="http://schemas.microsoft.com/office/drawing/2014/main" id="{941A46AF-1EE9-41D5-B861-087B9B635E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584833"/>
              </p:ext>
            </p:extLst>
          </p:nvPr>
        </p:nvGraphicFramePr>
        <p:xfrm>
          <a:off x="7381205" y="1239044"/>
          <a:ext cx="2433638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360" imgH="279360" progId="Equation.DSMT4">
                  <p:embed/>
                </p:oleObj>
              </mc:Choice>
              <mc:Fallback>
                <p:oleObj name="Equation" r:id="rId3" imgW="990360" imgH="279360" progId="Equation.DSMT4">
                  <p:embed/>
                  <p:pic>
                    <p:nvPicPr>
                      <p:cNvPr id="97" name="Object 96">
                        <a:extLst>
                          <a:ext uri="{FF2B5EF4-FFF2-40B4-BE49-F238E27FC236}">
                            <a16:creationId xmlns:a16="http://schemas.microsoft.com/office/drawing/2014/main" id="{941A46AF-1EE9-41D5-B861-087B9B635E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81205" y="1239044"/>
                        <a:ext cx="2433638" cy="68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Freeform 135">
            <a:extLst>
              <a:ext uri="{FF2B5EF4-FFF2-40B4-BE49-F238E27FC236}">
                <a16:creationId xmlns:a16="http://schemas.microsoft.com/office/drawing/2014/main" id="{933EA12A-64AE-40AC-86E4-F584BB9D1449}"/>
              </a:ext>
            </a:extLst>
          </p:cNvPr>
          <p:cNvSpPr>
            <a:spLocks/>
          </p:cNvSpPr>
          <p:nvPr/>
        </p:nvSpPr>
        <p:spPr bwMode="auto">
          <a:xfrm>
            <a:off x="7962518" y="4343080"/>
            <a:ext cx="1249234" cy="111963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chemeClr val="bg1">
                <a:alpha val="69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DD924AB-F07E-4214-91E1-C89F12E10527}"/>
              </a:ext>
            </a:extLst>
          </p:cNvPr>
          <p:cNvSpPr txBox="1"/>
          <p:nvPr/>
        </p:nvSpPr>
        <p:spPr>
          <a:xfrm>
            <a:off x="6007138" y="4743201"/>
            <a:ext cx="3364675" cy="400110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X-intercept (1,0) and (5,0)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37A2AD19-8AA9-42E7-93BD-C9D8CB476302}"/>
              </a:ext>
            </a:extLst>
          </p:cNvPr>
          <p:cNvSpPr/>
          <p:nvPr/>
        </p:nvSpPr>
        <p:spPr>
          <a:xfrm>
            <a:off x="9220988" y="4031452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31AE99B-1126-43E4-BBFD-5BDB280EBC58}"/>
              </a:ext>
            </a:extLst>
          </p:cNvPr>
          <p:cNvSpPr txBox="1"/>
          <p:nvPr/>
        </p:nvSpPr>
        <p:spPr>
          <a:xfrm>
            <a:off x="5977637" y="5161973"/>
            <a:ext cx="2303733" cy="400110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Invariant Points</a:t>
            </a: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1B74977D-81F9-40E9-B716-43EEB5C1DA16}"/>
              </a:ext>
            </a:extLst>
          </p:cNvPr>
          <p:cNvSpPr/>
          <p:nvPr/>
        </p:nvSpPr>
        <p:spPr>
          <a:xfrm>
            <a:off x="9465821" y="2964504"/>
            <a:ext cx="92875" cy="94719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6" name="Object 105">
            <a:extLst>
              <a:ext uri="{FF2B5EF4-FFF2-40B4-BE49-F238E27FC236}">
                <a16:creationId xmlns:a16="http://schemas.microsoft.com/office/drawing/2014/main" id="{9D7B168B-1E3E-4907-9305-87EB9F9C3C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681036"/>
              </p:ext>
            </p:extLst>
          </p:nvPr>
        </p:nvGraphicFramePr>
        <p:xfrm>
          <a:off x="8792829" y="2433383"/>
          <a:ext cx="765867" cy="548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320" imgH="253800" progId="Equation.DSMT4">
                  <p:embed/>
                </p:oleObj>
              </mc:Choice>
              <mc:Fallback>
                <p:oleObj name="Equation" r:id="rId5" imgW="355320" imgH="253800" progId="Equation.DSMT4">
                  <p:embed/>
                  <p:pic>
                    <p:nvPicPr>
                      <p:cNvPr id="106" name="Object 105">
                        <a:extLst>
                          <a:ext uri="{FF2B5EF4-FFF2-40B4-BE49-F238E27FC236}">
                            <a16:creationId xmlns:a16="http://schemas.microsoft.com/office/drawing/2014/main" id="{9D7B168B-1E3E-4907-9305-87EB9F9C3C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792829" y="2433383"/>
                        <a:ext cx="765867" cy="548639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107">
            <a:extLst>
              <a:ext uri="{FF2B5EF4-FFF2-40B4-BE49-F238E27FC236}">
                <a16:creationId xmlns:a16="http://schemas.microsoft.com/office/drawing/2014/main" id="{44C19825-31F9-438D-AF87-2B7E7DBC28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433445"/>
              </p:ext>
            </p:extLst>
          </p:nvPr>
        </p:nvGraphicFramePr>
        <p:xfrm>
          <a:off x="9608643" y="3795247"/>
          <a:ext cx="728014" cy="472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800" imgH="304560" progId="Equation.DSMT4">
                  <p:embed/>
                </p:oleObj>
              </mc:Choice>
              <mc:Fallback>
                <p:oleObj name="Equation" r:id="rId7" imgW="469800" imgH="304560" progId="Equation.DSMT4">
                  <p:embed/>
                  <p:pic>
                    <p:nvPicPr>
                      <p:cNvPr id="108" name="Object 107">
                        <a:extLst>
                          <a:ext uri="{FF2B5EF4-FFF2-40B4-BE49-F238E27FC236}">
                            <a16:creationId xmlns:a16="http://schemas.microsoft.com/office/drawing/2014/main" id="{44C19825-31F9-438D-AF87-2B7E7DBC28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608643" y="3795247"/>
                        <a:ext cx="728014" cy="47241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Oval 108">
            <a:extLst>
              <a:ext uri="{FF2B5EF4-FFF2-40B4-BE49-F238E27FC236}">
                <a16:creationId xmlns:a16="http://schemas.microsoft.com/office/drawing/2014/main" id="{7B5FA78E-96F9-4078-B444-078DE00B16C8}"/>
              </a:ext>
            </a:extLst>
          </p:cNvPr>
          <p:cNvSpPr/>
          <p:nvPr/>
        </p:nvSpPr>
        <p:spPr>
          <a:xfrm>
            <a:off x="9463307" y="3630258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DECF4424-9734-4008-9C95-E1E733F3C471}"/>
              </a:ext>
            </a:extLst>
          </p:cNvPr>
          <p:cNvSpPr/>
          <p:nvPr/>
        </p:nvSpPr>
        <p:spPr>
          <a:xfrm>
            <a:off x="10119756" y="1462100"/>
            <a:ext cx="92875" cy="94719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1" name="Object 110">
            <a:extLst>
              <a:ext uri="{FF2B5EF4-FFF2-40B4-BE49-F238E27FC236}">
                <a16:creationId xmlns:a16="http://schemas.microsoft.com/office/drawing/2014/main" id="{0A2ECC9A-8D58-49D5-BF72-A8D3901C76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730817"/>
              </p:ext>
            </p:extLst>
          </p:nvPr>
        </p:nvGraphicFramePr>
        <p:xfrm>
          <a:off x="10242682" y="1009131"/>
          <a:ext cx="93027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253800" progId="Equation.DSMT4">
                  <p:embed/>
                </p:oleObj>
              </mc:Choice>
              <mc:Fallback>
                <p:oleObj name="Equation" r:id="rId9" imgW="431640" imgH="253800" progId="Equation.DSMT4">
                  <p:embed/>
                  <p:pic>
                    <p:nvPicPr>
                      <p:cNvPr id="111" name="Object 110">
                        <a:extLst>
                          <a:ext uri="{FF2B5EF4-FFF2-40B4-BE49-F238E27FC236}">
                            <a16:creationId xmlns:a16="http://schemas.microsoft.com/office/drawing/2014/main" id="{0A2ECC9A-8D58-49D5-BF72-A8D3901C76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242682" y="1009131"/>
                        <a:ext cx="930275" cy="547688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11">
            <a:extLst>
              <a:ext uri="{FF2B5EF4-FFF2-40B4-BE49-F238E27FC236}">
                <a16:creationId xmlns:a16="http://schemas.microsoft.com/office/drawing/2014/main" id="{8D205FEA-7EFF-4F67-AB4C-90C9641613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291338"/>
              </p:ext>
            </p:extLst>
          </p:nvPr>
        </p:nvGraphicFramePr>
        <p:xfrm>
          <a:off x="10255426" y="3040100"/>
          <a:ext cx="8477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760" imgH="304560" progId="Equation.DSMT4">
                  <p:embed/>
                </p:oleObj>
              </mc:Choice>
              <mc:Fallback>
                <p:oleObj name="Equation" r:id="rId11" imgW="545760" imgH="304560" progId="Equation.DSMT4">
                  <p:embed/>
                  <p:pic>
                    <p:nvPicPr>
                      <p:cNvPr id="112" name="Object 111">
                        <a:extLst>
                          <a:ext uri="{FF2B5EF4-FFF2-40B4-BE49-F238E27FC236}">
                            <a16:creationId xmlns:a16="http://schemas.microsoft.com/office/drawing/2014/main" id="{8D205FEA-7EFF-4F67-AB4C-90C9641613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255426" y="3040100"/>
                        <a:ext cx="847725" cy="4730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Oval 112">
            <a:extLst>
              <a:ext uri="{FF2B5EF4-FFF2-40B4-BE49-F238E27FC236}">
                <a16:creationId xmlns:a16="http://schemas.microsoft.com/office/drawing/2014/main" id="{4483FF35-2DCC-4E7A-99E9-62304FCC8975}"/>
              </a:ext>
            </a:extLst>
          </p:cNvPr>
          <p:cNvSpPr/>
          <p:nvPr/>
        </p:nvSpPr>
        <p:spPr>
          <a:xfrm>
            <a:off x="10097346" y="3048903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E626294-5B0A-4239-BE4F-B37115ABF707}"/>
              </a:ext>
            </a:extLst>
          </p:cNvPr>
          <p:cNvSpPr/>
          <p:nvPr/>
        </p:nvSpPr>
        <p:spPr>
          <a:xfrm>
            <a:off x="7601062" y="2968846"/>
            <a:ext cx="92875" cy="94719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5" name="Object 114">
            <a:extLst>
              <a:ext uri="{FF2B5EF4-FFF2-40B4-BE49-F238E27FC236}">
                <a16:creationId xmlns:a16="http://schemas.microsoft.com/office/drawing/2014/main" id="{AF7335B0-A8FA-4EE9-B230-053ECFB564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869123"/>
              </p:ext>
            </p:extLst>
          </p:nvPr>
        </p:nvGraphicFramePr>
        <p:xfrm>
          <a:off x="7683726" y="2457148"/>
          <a:ext cx="76676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5320" imgH="253800" progId="Equation.DSMT4">
                  <p:embed/>
                </p:oleObj>
              </mc:Choice>
              <mc:Fallback>
                <p:oleObj name="Equation" r:id="rId13" imgW="355320" imgH="253800" progId="Equation.DSMT4">
                  <p:embed/>
                  <p:pic>
                    <p:nvPicPr>
                      <p:cNvPr id="115" name="Object 114">
                        <a:extLst>
                          <a:ext uri="{FF2B5EF4-FFF2-40B4-BE49-F238E27FC236}">
                            <a16:creationId xmlns:a16="http://schemas.microsoft.com/office/drawing/2014/main" id="{AF7335B0-A8FA-4EE9-B230-053ECFB564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83726" y="2457148"/>
                        <a:ext cx="766762" cy="5476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115">
            <a:extLst>
              <a:ext uri="{FF2B5EF4-FFF2-40B4-BE49-F238E27FC236}">
                <a16:creationId xmlns:a16="http://schemas.microsoft.com/office/drawing/2014/main" id="{669AFBAA-AE2E-429A-BC01-C0356D727D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570521"/>
              </p:ext>
            </p:extLst>
          </p:nvPr>
        </p:nvGraphicFramePr>
        <p:xfrm>
          <a:off x="6868317" y="3749482"/>
          <a:ext cx="7286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800" imgH="304560" progId="Equation.DSMT4">
                  <p:embed/>
                </p:oleObj>
              </mc:Choice>
              <mc:Fallback>
                <p:oleObj name="Equation" r:id="rId15" imgW="469800" imgH="304560" progId="Equation.DSMT4">
                  <p:embed/>
                  <p:pic>
                    <p:nvPicPr>
                      <p:cNvPr id="116" name="Object 115">
                        <a:extLst>
                          <a:ext uri="{FF2B5EF4-FFF2-40B4-BE49-F238E27FC236}">
                            <a16:creationId xmlns:a16="http://schemas.microsoft.com/office/drawing/2014/main" id="{669AFBAA-AE2E-429A-BC01-C0356D727D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868317" y="3749482"/>
                        <a:ext cx="728663" cy="4730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" name="Oval 116">
            <a:extLst>
              <a:ext uri="{FF2B5EF4-FFF2-40B4-BE49-F238E27FC236}">
                <a16:creationId xmlns:a16="http://schemas.microsoft.com/office/drawing/2014/main" id="{4BA0FB1B-438C-442D-B945-5EF319EA9643}"/>
              </a:ext>
            </a:extLst>
          </p:cNvPr>
          <p:cNvSpPr/>
          <p:nvPr/>
        </p:nvSpPr>
        <p:spPr>
          <a:xfrm>
            <a:off x="7570632" y="3607249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9C5E068C-2F60-42FB-BDE4-1634A9F274FA}"/>
              </a:ext>
            </a:extLst>
          </p:cNvPr>
          <p:cNvSpPr/>
          <p:nvPr/>
        </p:nvSpPr>
        <p:spPr>
          <a:xfrm>
            <a:off x="6982568" y="1541270"/>
            <a:ext cx="92875" cy="94719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9" name="Object 118">
            <a:extLst>
              <a:ext uri="{FF2B5EF4-FFF2-40B4-BE49-F238E27FC236}">
                <a16:creationId xmlns:a16="http://schemas.microsoft.com/office/drawing/2014/main" id="{0843F769-FD22-41AE-96C7-DDDBA829CB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137149"/>
              </p:ext>
            </p:extLst>
          </p:nvPr>
        </p:nvGraphicFramePr>
        <p:xfrm>
          <a:off x="5824491" y="1188256"/>
          <a:ext cx="11207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20560" imgH="253800" progId="Equation.DSMT4">
                  <p:embed/>
                </p:oleObj>
              </mc:Choice>
              <mc:Fallback>
                <p:oleObj name="Equation" r:id="rId17" imgW="520560" imgH="253800" progId="Equation.DSMT4">
                  <p:embed/>
                  <p:pic>
                    <p:nvPicPr>
                      <p:cNvPr id="119" name="Object 118">
                        <a:extLst>
                          <a:ext uri="{FF2B5EF4-FFF2-40B4-BE49-F238E27FC236}">
                            <a16:creationId xmlns:a16="http://schemas.microsoft.com/office/drawing/2014/main" id="{0843F769-FD22-41AE-96C7-DDDBA829CB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824491" y="1188256"/>
                        <a:ext cx="1120775" cy="5476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119">
            <a:extLst>
              <a:ext uri="{FF2B5EF4-FFF2-40B4-BE49-F238E27FC236}">
                <a16:creationId xmlns:a16="http://schemas.microsoft.com/office/drawing/2014/main" id="{E0AF547B-51C8-4CB8-808D-31B0EF8841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24466"/>
              </p:ext>
            </p:extLst>
          </p:nvPr>
        </p:nvGraphicFramePr>
        <p:xfrm>
          <a:off x="5959429" y="2997875"/>
          <a:ext cx="9858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34680" imgH="304560" progId="Equation.DSMT4">
                  <p:embed/>
                </p:oleObj>
              </mc:Choice>
              <mc:Fallback>
                <p:oleObj name="Equation" r:id="rId19" imgW="634680" imgH="304560" progId="Equation.DSMT4">
                  <p:embed/>
                  <p:pic>
                    <p:nvPicPr>
                      <p:cNvPr id="120" name="Object 119">
                        <a:extLst>
                          <a:ext uri="{FF2B5EF4-FFF2-40B4-BE49-F238E27FC236}">
                            <a16:creationId xmlns:a16="http://schemas.microsoft.com/office/drawing/2014/main" id="{E0AF547B-51C8-4CB8-808D-31B0EF8841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59429" y="2997875"/>
                        <a:ext cx="985837" cy="4730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" name="Oval 120">
            <a:extLst>
              <a:ext uri="{FF2B5EF4-FFF2-40B4-BE49-F238E27FC236}">
                <a16:creationId xmlns:a16="http://schemas.microsoft.com/office/drawing/2014/main" id="{1F8F534C-6C2C-4A95-9AF9-3D72D423B858}"/>
              </a:ext>
            </a:extLst>
          </p:cNvPr>
          <p:cNvSpPr/>
          <p:nvPr/>
        </p:nvSpPr>
        <p:spPr>
          <a:xfrm>
            <a:off x="6959373" y="3057709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0127504-D36C-4D66-A355-00B280256655}"/>
              </a:ext>
            </a:extLst>
          </p:cNvPr>
          <p:cNvSpPr txBox="1"/>
          <p:nvPr/>
        </p:nvSpPr>
        <p:spPr>
          <a:xfrm>
            <a:off x="6017447" y="5514428"/>
            <a:ext cx="2891053" cy="400110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Connect the dots….</a:t>
            </a:r>
          </a:p>
        </p:txBody>
      </p:sp>
      <p:sp>
        <p:nvSpPr>
          <p:cNvPr id="125" name="Freeform 135">
            <a:extLst>
              <a:ext uri="{FF2B5EF4-FFF2-40B4-BE49-F238E27FC236}">
                <a16:creationId xmlns:a16="http://schemas.microsoft.com/office/drawing/2014/main" id="{251CC2F7-0B0A-4418-B17C-4DF375722E8C}"/>
              </a:ext>
            </a:extLst>
          </p:cNvPr>
          <p:cNvSpPr>
            <a:spLocks/>
          </p:cNvSpPr>
          <p:nvPr/>
        </p:nvSpPr>
        <p:spPr bwMode="auto">
          <a:xfrm>
            <a:off x="7515685" y="2012191"/>
            <a:ext cx="2175933" cy="344961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53975">
            <a:solidFill>
              <a:schemeClr val="bg1">
                <a:alpha val="79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2EC6E7EC-E587-49AC-88C8-BC9F2A6A7B0E}"/>
              </a:ext>
            </a:extLst>
          </p:cNvPr>
          <p:cNvSpPr/>
          <p:nvPr/>
        </p:nvSpPr>
        <p:spPr>
          <a:xfrm>
            <a:off x="7885531" y="4318274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8034F730-44CF-4BFA-AF96-8256D8682217}"/>
              </a:ext>
            </a:extLst>
          </p:cNvPr>
          <p:cNvSpPr/>
          <p:nvPr/>
        </p:nvSpPr>
        <p:spPr>
          <a:xfrm>
            <a:off x="7816260" y="4018096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4" name="Freeform: Shape 123">
            <a:extLst>
              <a:ext uri="{FF2B5EF4-FFF2-40B4-BE49-F238E27FC236}">
                <a16:creationId xmlns:a16="http://schemas.microsoft.com/office/drawing/2014/main" id="{95E5DB75-04DC-41F9-8372-5AE1B09432FB}"/>
              </a:ext>
            </a:extLst>
          </p:cNvPr>
          <p:cNvSpPr/>
          <p:nvPr/>
        </p:nvSpPr>
        <p:spPr>
          <a:xfrm flipH="1">
            <a:off x="6448708" y="2850196"/>
            <a:ext cx="1552755" cy="1595887"/>
          </a:xfrm>
          <a:custGeom>
            <a:avLst/>
            <a:gdLst>
              <a:gd name="connsiteX0" fmla="*/ 0 w 1552755"/>
              <a:gd name="connsiteY0" fmla="*/ 1595887 h 1595887"/>
              <a:gd name="connsiteX1" fmla="*/ 103517 w 1552755"/>
              <a:gd name="connsiteY1" fmla="*/ 1293962 h 1595887"/>
              <a:gd name="connsiteX2" fmla="*/ 310551 w 1552755"/>
              <a:gd name="connsiteY2" fmla="*/ 888521 h 1595887"/>
              <a:gd name="connsiteX3" fmla="*/ 931653 w 1552755"/>
              <a:gd name="connsiteY3" fmla="*/ 319177 h 1595887"/>
              <a:gd name="connsiteX4" fmla="*/ 1552755 w 1552755"/>
              <a:gd name="connsiteY4" fmla="*/ 0 h 1595887"/>
              <a:gd name="connsiteX5" fmla="*/ 1552755 w 1552755"/>
              <a:gd name="connsiteY5" fmla="*/ 0 h 1595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52755" h="1595887">
                <a:moveTo>
                  <a:pt x="0" y="1595887"/>
                </a:moveTo>
                <a:cubicBezTo>
                  <a:pt x="25879" y="1503871"/>
                  <a:pt x="51759" y="1411856"/>
                  <a:pt x="103517" y="1293962"/>
                </a:cubicBezTo>
                <a:cubicBezTo>
                  <a:pt x="155275" y="1176068"/>
                  <a:pt x="172528" y="1050985"/>
                  <a:pt x="310551" y="888521"/>
                </a:cubicBezTo>
                <a:cubicBezTo>
                  <a:pt x="448574" y="726057"/>
                  <a:pt x="724619" y="467264"/>
                  <a:pt x="931653" y="319177"/>
                </a:cubicBezTo>
                <a:cubicBezTo>
                  <a:pt x="1138687" y="171090"/>
                  <a:pt x="1552755" y="0"/>
                  <a:pt x="1552755" y="0"/>
                </a:cubicBezTo>
                <a:lnTo>
                  <a:pt x="1552755" y="0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58203B87-A231-4DAD-B84D-A8C90DBFF852}"/>
              </a:ext>
            </a:extLst>
          </p:cNvPr>
          <p:cNvSpPr/>
          <p:nvPr/>
        </p:nvSpPr>
        <p:spPr>
          <a:xfrm>
            <a:off x="9148320" y="4324547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3" name="Freeform: Shape 122">
            <a:extLst>
              <a:ext uri="{FF2B5EF4-FFF2-40B4-BE49-F238E27FC236}">
                <a16:creationId xmlns:a16="http://schemas.microsoft.com/office/drawing/2014/main" id="{CD79BBB9-BDF9-42D8-8A2F-620901223755}"/>
              </a:ext>
            </a:extLst>
          </p:cNvPr>
          <p:cNvSpPr/>
          <p:nvPr/>
        </p:nvSpPr>
        <p:spPr>
          <a:xfrm>
            <a:off x="9220988" y="2809305"/>
            <a:ext cx="1552755" cy="1595887"/>
          </a:xfrm>
          <a:custGeom>
            <a:avLst/>
            <a:gdLst>
              <a:gd name="connsiteX0" fmla="*/ 0 w 1552755"/>
              <a:gd name="connsiteY0" fmla="*/ 1595887 h 1595887"/>
              <a:gd name="connsiteX1" fmla="*/ 103517 w 1552755"/>
              <a:gd name="connsiteY1" fmla="*/ 1293962 h 1595887"/>
              <a:gd name="connsiteX2" fmla="*/ 310551 w 1552755"/>
              <a:gd name="connsiteY2" fmla="*/ 888521 h 1595887"/>
              <a:gd name="connsiteX3" fmla="*/ 931653 w 1552755"/>
              <a:gd name="connsiteY3" fmla="*/ 319177 h 1595887"/>
              <a:gd name="connsiteX4" fmla="*/ 1552755 w 1552755"/>
              <a:gd name="connsiteY4" fmla="*/ 0 h 1595887"/>
              <a:gd name="connsiteX5" fmla="*/ 1552755 w 1552755"/>
              <a:gd name="connsiteY5" fmla="*/ 0 h 1595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52755" h="1595887">
                <a:moveTo>
                  <a:pt x="0" y="1595887"/>
                </a:moveTo>
                <a:cubicBezTo>
                  <a:pt x="25879" y="1503871"/>
                  <a:pt x="51759" y="1411856"/>
                  <a:pt x="103517" y="1293962"/>
                </a:cubicBezTo>
                <a:cubicBezTo>
                  <a:pt x="155275" y="1176068"/>
                  <a:pt x="172528" y="1050985"/>
                  <a:pt x="310551" y="888521"/>
                </a:cubicBezTo>
                <a:cubicBezTo>
                  <a:pt x="448574" y="726057"/>
                  <a:pt x="724619" y="467264"/>
                  <a:pt x="931653" y="319177"/>
                </a:cubicBezTo>
                <a:cubicBezTo>
                  <a:pt x="1138687" y="171090"/>
                  <a:pt x="1552755" y="0"/>
                  <a:pt x="1552755" y="0"/>
                </a:cubicBezTo>
                <a:lnTo>
                  <a:pt x="1552755" y="0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6" name="Object 125">
            <a:extLst>
              <a:ext uri="{FF2B5EF4-FFF2-40B4-BE49-F238E27FC236}">
                <a16:creationId xmlns:a16="http://schemas.microsoft.com/office/drawing/2014/main" id="{A5A67B24-2602-4D35-9B17-F3EA71E757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15223"/>
              </p:ext>
            </p:extLst>
          </p:nvPr>
        </p:nvGraphicFramePr>
        <p:xfrm>
          <a:off x="7219124" y="1223658"/>
          <a:ext cx="2714625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04840" imgH="330120" progId="Equation.DSMT4">
                  <p:embed/>
                </p:oleObj>
              </mc:Choice>
              <mc:Fallback>
                <p:oleObj name="Equation" r:id="rId21" imgW="1104840" imgH="330120" progId="Equation.DSMT4">
                  <p:embed/>
                  <p:pic>
                    <p:nvPicPr>
                      <p:cNvPr id="126" name="Object 125">
                        <a:extLst>
                          <a:ext uri="{FF2B5EF4-FFF2-40B4-BE49-F238E27FC236}">
                            <a16:creationId xmlns:a16="http://schemas.microsoft.com/office/drawing/2014/main" id="{A5A67B24-2602-4D35-9B17-F3EA71E757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219124" y="1223658"/>
                        <a:ext cx="2714625" cy="8112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" name="TextBox 106">
            <a:extLst>
              <a:ext uri="{FF2B5EF4-FFF2-40B4-BE49-F238E27FC236}">
                <a16:creationId xmlns:a16="http://schemas.microsoft.com/office/drawing/2014/main" id="{7E108532-859C-D318-1FAD-CCF6DD1A9DDA}"/>
              </a:ext>
            </a:extLst>
          </p:cNvPr>
          <p:cNvSpPr txBox="1"/>
          <p:nvPr/>
        </p:nvSpPr>
        <p:spPr>
          <a:xfrm>
            <a:off x="6008578" y="5999145"/>
            <a:ext cx="3584545" cy="707886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We now have the TOP half of a HYPERBOLA!!</a:t>
            </a:r>
          </a:p>
        </p:txBody>
      </p:sp>
    </p:spTree>
    <p:extLst>
      <p:ext uri="{BB962C8B-B14F-4D97-AF65-F5344CB8AC3E}">
        <p14:creationId xmlns:p14="http://schemas.microsoft.com/office/powerpoint/2010/main" val="425013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101" grpId="0" animBg="1"/>
      <p:bldP spid="101" grpId="1" animBg="1"/>
      <p:bldP spid="103" grpId="0" animBg="1"/>
      <p:bldP spid="104" grpId="0" animBg="1"/>
      <p:bldP spid="104" grpId="1" animBg="1"/>
      <p:bldP spid="105" grpId="0" animBg="1"/>
      <p:bldP spid="109" grpId="0" animBg="1"/>
      <p:bldP spid="110" grpId="0" animBg="1"/>
      <p:bldP spid="110" grpId="1" animBg="1"/>
      <p:bldP spid="113" grpId="0" animBg="1"/>
      <p:bldP spid="114" grpId="0" animBg="1"/>
      <p:bldP spid="117" grpId="0" animBg="1"/>
      <p:bldP spid="118" grpId="0" animBg="1"/>
      <p:bldP spid="118" grpId="1" animBg="1"/>
      <p:bldP spid="121" grpId="0" animBg="1"/>
      <p:bldP spid="122" grpId="0" animBg="1"/>
      <p:bldP spid="122" grpId="1" animBg="1"/>
      <p:bldP spid="125" grpId="0" animBg="1"/>
      <p:bldP spid="99" grpId="0" animBg="1"/>
      <p:bldP spid="102" grpId="0" animBg="1"/>
      <p:bldP spid="124" grpId="0" animBg="1"/>
      <p:bldP spid="100" grpId="0" animBg="1"/>
      <p:bldP spid="123" grpId="0" animBg="1"/>
      <p:bldP spid="1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8F913-0F63-0F84-1835-5C3B6B05A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274638"/>
            <a:ext cx="10174514" cy="509133"/>
          </a:xfrm>
        </p:spPr>
        <p:txBody>
          <a:bodyPr>
            <a:normAutofit fontScale="90000"/>
          </a:bodyPr>
          <a:lstStyle/>
          <a:p>
            <a:r>
              <a:rPr lang="en-CA" dirty="0"/>
              <a:t>Square Root of a Quadratic Function: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DB1FB-945C-31BA-2DA0-4E0EEEA384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6869" y="803135"/>
            <a:ext cx="10609089" cy="509198"/>
          </a:xfrm>
        </p:spPr>
        <p:txBody>
          <a:bodyPr/>
          <a:lstStyle/>
          <a:p>
            <a:r>
              <a:rPr lang="en-CA" dirty="0"/>
              <a:t>Square Root of a Parabola that OPENS DOWN!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FCC3C82-CC76-42A7-B6D0-3344024583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5336" y="1328069"/>
                <a:ext cx="5631331" cy="5426022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Again, start with the graph of the parabola</a:t>
                </a:r>
              </a:p>
              <a:p>
                <a:r>
                  <a:rPr lang="en-CA" dirty="0"/>
                  <a:t>Any part of the parabola under the x-axis will be eliminated </a:t>
                </a:r>
              </a:p>
              <a:p>
                <a:r>
                  <a:rPr lang="en-CA" dirty="0"/>
                  <a:t>The X-intercepts of the parabola will stay as x-intercepts</a:t>
                </a:r>
              </a:p>
              <a:p>
                <a:r>
                  <a:rPr lang="en-CA" dirty="0"/>
                  <a:t>The invariant points with y=1 will stay the same</a:t>
                </a:r>
              </a:p>
              <a:p>
                <a:r>
                  <a:rPr lang="en-CA" dirty="0"/>
                  <a:t>Take several points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and transform them 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 dirty="0" err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 dirty="0" err="1" smtClean="0">
                            <a:latin typeface="Cambria Math" panose="02040503050406030204" pitchFamily="18" charset="0"/>
                          </a:rPr>
                          <m:t>,</m:t>
                        </m:r>
                        <m:rad>
                          <m:radPr>
                            <m:degHide m:val="on"/>
                            <m:ctrlPr>
                              <a:rPr lang="en-CA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e>
                    </m:d>
                  </m:oMath>
                </a14:m>
                <a:endParaRPr lang="en-US" dirty="0"/>
              </a:p>
              <a:p>
                <a:r>
                  <a:rPr lang="en-CA" dirty="0"/>
                  <a:t>Once you have several points, connect the dots to graph it out</a:t>
                </a:r>
              </a:p>
              <a:p>
                <a:pPr marL="365760" lvl="1" indent="0">
                  <a:buNone/>
                </a:pPr>
                <a:endParaRPr lang="en-CA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FCC3C82-CC76-42A7-B6D0-3344024583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36" y="1328069"/>
                <a:ext cx="5631331" cy="5426022"/>
              </a:xfrm>
              <a:prstGeom prst="rect">
                <a:avLst/>
              </a:prstGeom>
              <a:blipFill>
                <a:blip r:embed="rId2"/>
                <a:stretch>
                  <a:fillRect l="-433" t="-899" r="-292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8564F744-B7BF-4DDD-9032-911406A76915}"/>
              </a:ext>
            </a:extLst>
          </p:cNvPr>
          <p:cNvGrpSpPr/>
          <p:nvPr/>
        </p:nvGrpSpPr>
        <p:grpSpPr>
          <a:xfrm>
            <a:off x="6770055" y="1486832"/>
            <a:ext cx="4069813" cy="4408863"/>
            <a:chOff x="1725143" y="2881813"/>
            <a:chExt cx="3476905" cy="3945922"/>
          </a:xfrm>
        </p:grpSpPr>
        <p:sp>
          <p:nvSpPr>
            <p:cNvPr id="6" name="AutoShape 193">
              <a:extLst>
                <a:ext uri="{FF2B5EF4-FFF2-40B4-BE49-F238E27FC236}">
                  <a16:creationId xmlns:a16="http://schemas.microsoft.com/office/drawing/2014/main" id="{D8425116-7F1A-46B2-909A-1050F78BD0C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Rectangle 195">
              <a:extLst>
                <a:ext uri="{FF2B5EF4-FFF2-40B4-BE49-F238E27FC236}">
                  <a16:creationId xmlns:a16="http://schemas.microsoft.com/office/drawing/2014/main" id="{03D7FC5E-2648-4B8E-A295-A535CDDB3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" name="Line 196">
              <a:extLst>
                <a:ext uri="{FF2B5EF4-FFF2-40B4-BE49-F238E27FC236}">
                  <a16:creationId xmlns:a16="http://schemas.microsoft.com/office/drawing/2014/main" id="{EE73B73A-1354-4514-8E50-9512E536D9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97">
              <a:extLst>
                <a:ext uri="{FF2B5EF4-FFF2-40B4-BE49-F238E27FC236}">
                  <a16:creationId xmlns:a16="http://schemas.microsoft.com/office/drawing/2014/main" id="{F5AE898E-F7C1-4380-9304-453C73373C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98">
              <a:extLst>
                <a:ext uri="{FF2B5EF4-FFF2-40B4-BE49-F238E27FC236}">
                  <a16:creationId xmlns:a16="http://schemas.microsoft.com/office/drawing/2014/main" id="{65B9F379-5EC4-437D-8054-C06A78E2DD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99">
              <a:extLst>
                <a:ext uri="{FF2B5EF4-FFF2-40B4-BE49-F238E27FC236}">
                  <a16:creationId xmlns:a16="http://schemas.microsoft.com/office/drawing/2014/main" id="{FF5F3242-8193-4482-866B-A0DA6887F3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200">
              <a:extLst>
                <a:ext uri="{FF2B5EF4-FFF2-40B4-BE49-F238E27FC236}">
                  <a16:creationId xmlns:a16="http://schemas.microsoft.com/office/drawing/2014/main" id="{F4F2B584-411A-437E-83C5-C621015166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01">
              <a:extLst>
                <a:ext uri="{FF2B5EF4-FFF2-40B4-BE49-F238E27FC236}">
                  <a16:creationId xmlns:a16="http://schemas.microsoft.com/office/drawing/2014/main" id="{C8CB6EF4-A2F5-451A-A636-3C1649880E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2">
              <a:extLst>
                <a:ext uri="{FF2B5EF4-FFF2-40B4-BE49-F238E27FC236}">
                  <a16:creationId xmlns:a16="http://schemas.microsoft.com/office/drawing/2014/main" id="{2D40013A-69C8-49EB-9C66-93B8F807C0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03">
              <a:extLst>
                <a:ext uri="{FF2B5EF4-FFF2-40B4-BE49-F238E27FC236}">
                  <a16:creationId xmlns:a16="http://schemas.microsoft.com/office/drawing/2014/main" id="{5E6E758C-D2CD-4E78-BAF7-AA0C9310DF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04">
              <a:extLst>
                <a:ext uri="{FF2B5EF4-FFF2-40B4-BE49-F238E27FC236}">
                  <a16:creationId xmlns:a16="http://schemas.microsoft.com/office/drawing/2014/main" id="{68B21390-4A75-41AB-8D1D-5D24D852D8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05">
              <a:extLst>
                <a:ext uri="{FF2B5EF4-FFF2-40B4-BE49-F238E27FC236}">
                  <a16:creationId xmlns:a16="http://schemas.microsoft.com/office/drawing/2014/main" id="{452E625B-A6A4-4BFD-A862-DC0767F044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6">
              <a:extLst>
                <a:ext uri="{FF2B5EF4-FFF2-40B4-BE49-F238E27FC236}">
                  <a16:creationId xmlns:a16="http://schemas.microsoft.com/office/drawing/2014/main" id="{A79BC1BA-F10A-4FA2-9073-1A54E7095B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07">
              <a:extLst>
                <a:ext uri="{FF2B5EF4-FFF2-40B4-BE49-F238E27FC236}">
                  <a16:creationId xmlns:a16="http://schemas.microsoft.com/office/drawing/2014/main" id="{87211656-B3C2-42BF-88E9-2CE908876A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8">
              <a:extLst>
                <a:ext uri="{FF2B5EF4-FFF2-40B4-BE49-F238E27FC236}">
                  <a16:creationId xmlns:a16="http://schemas.microsoft.com/office/drawing/2014/main" id="{8CC98B62-46A2-4091-91E9-B970FC10C5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09">
              <a:extLst>
                <a:ext uri="{FF2B5EF4-FFF2-40B4-BE49-F238E27FC236}">
                  <a16:creationId xmlns:a16="http://schemas.microsoft.com/office/drawing/2014/main" id="{67A673C8-8325-4ACC-A5DC-4883850D24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10">
              <a:extLst>
                <a:ext uri="{FF2B5EF4-FFF2-40B4-BE49-F238E27FC236}">
                  <a16:creationId xmlns:a16="http://schemas.microsoft.com/office/drawing/2014/main" id="{272A3C5A-60CE-4B65-9195-1A8FCEE997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1">
              <a:extLst>
                <a:ext uri="{FF2B5EF4-FFF2-40B4-BE49-F238E27FC236}">
                  <a16:creationId xmlns:a16="http://schemas.microsoft.com/office/drawing/2014/main" id="{380ED725-9976-4357-BB72-37563E5E88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12">
              <a:extLst>
                <a:ext uri="{FF2B5EF4-FFF2-40B4-BE49-F238E27FC236}">
                  <a16:creationId xmlns:a16="http://schemas.microsoft.com/office/drawing/2014/main" id="{582D05BD-5192-421E-BA5E-6D0D52E990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13">
              <a:extLst>
                <a:ext uri="{FF2B5EF4-FFF2-40B4-BE49-F238E27FC236}">
                  <a16:creationId xmlns:a16="http://schemas.microsoft.com/office/drawing/2014/main" id="{82AE3A53-81DC-49F5-8AD1-D44E95ACA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14">
              <a:extLst>
                <a:ext uri="{FF2B5EF4-FFF2-40B4-BE49-F238E27FC236}">
                  <a16:creationId xmlns:a16="http://schemas.microsoft.com/office/drawing/2014/main" id="{4EA2B64A-EBA4-4004-9A47-6CFD2E545F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15">
              <a:extLst>
                <a:ext uri="{FF2B5EF4-FFF2-40B4-BE49-F238E27FC236}">
                  <a16:creationId xmlns:a16="http://schemas.microsoft.com/office/drawing/2014/main" id="{652003BF-AABB-4359-8FA6-3E110CE85C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6">
              <a:extLst>
                <a:ext uri="{FF2B5EF4-FFF2-40B4-BE49-F238E27FC236}">
                  <a16:creationId xmlns:a16="http://schemas.microsoft.com/office/drawing/2014/main" id="{4D8620B9-FE40-4BEC-87D3-74A1CEC81E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17">
              <a:extLst>
                <a:ext uri="{FF2B5EF4-FFF2-40B4-BE49-F238E27FC236}">
                  <a16:creationId xmlns:a16="http://schemas.microsoft.com/office/drawing/2014/main" id="{4C1F58A3-39D2-4FDE-B98A-C988A218CD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18">
              <a:extLst>
                <a:ext uri="{FF2B5EF4-FFF2-40B4-BE49-F238E27FC236}">
                  <a16:creationId xmlns:a16="http://schemas.microsoft.com/office/drawing/2014/main" id="{1A691784-CACC-4769-AAEC-B08247AFB4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19">
              <a:extLst>
                <a:ext uri="{FF2B5EF4-FFF2-40B4-BE49-F238E27FC236}">
                  <a16:creationId xmlns:a16="http://schemas.microsoft.com/office/drawing/2014/main" id="{A1AE4B9E-CB26-4486-B03B-A64E8AC08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20">
              <a:extLst>
                <a:ext uri="{FF2B5EF4-FFF2-40B4-BE49-F238E27FC236}">
                  <a16:creationId xmlns:a16="http://schemas.microsoft.com/office/drawing/2014/main" id="{161D9271-D336-493E-9286-00A3CA7B66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21">
              <a:extLst>
                <a:ext uri="{FF2B5EF4-FFF2-40B4-BE49-F238E27FC236}">
                  <a16:creationId xmlns:a16="http://schemas.microsoft.com/office/drawing/2014/main" id="{8B3EE2DF-BA4D-47C2-8954-660A5DFB56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2">
              <a:extLst>
                <a:ext uri="{FF2B5EF4-FFF2-40B4-BE49-F238E27FC236}">
                  <a16:creationId xmlns:a16="http://schemas.microsoft.com/office/drawing/2014/main" id="{3C6FF3CF-2ED5-48EE-91D9-3260EEC07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23">
              <a:extLst>
                <a:ext uri="{FF2B5EF4-FFF2-40B4-BE49-F238E27FC236}">
                  <a16:creationId xmlns:a16="http://schemas.microsoft.com/office/drawing/2014/main" id="{1CC4A4FD-3146-4B6E-AE6C-F3AA3FEE45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24">
              <a:extLst>
                <a:ext uri="{FF2B5EF4-FFF2-40B4-BE49-F238E27FC236}">
                  <a16:creationId xmlns:a16="http://schemas.microsoft.com/office/drawing/2014/main" id="{34412465-53A3-47BD-A7C2-0D80ABEE12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25">
              <a:extLst>
                <a:ext uri="{FF2B5EF4-FFF2-40B4-BE49-F238E27FC236}">
                  <a16:creationId xmlns:a16="http://schemas.microsoft.com/office/drawing/2014/main" id="{4CEBD278-8042-4462-8E59-E605B6C9BC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26">
              <a:extLst>
                <a:ext uri="{FF2B5EF4-FFF2-40B4-BE49-F238E27FC236}">
                  <a16:creationId xmlns:a16="http://schemas.microsoft.com/office/drawing/2014/main" id="{72552563-6951-415C-A882-AE5E676F5D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27">
              <a:extLst>
                <a:ext uri="{FF2B5EF4-FFF2-40B4-BE49-F238E27FC236}">
                  <a16:creationId xmlns:a16="http://schemas.microsoft.com/office/drawing/2014/main" id="{DA88A8C1-8E3B-41B2-92D7-E06AFCC62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28">
              <a:extLst>
                <a:ext uri="{FF2B5EF4-FFF2-40B4-BE49-F238E27FC236}">
                  <a16:creationId xmlns:a16="http://schemas.microsoft.com/office/drawing/2014/main" id="{E06EB165-FEFA-4EA1-AB57-0B756661BB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29">
              <a:extLst>
                <a:ext uri="{FF2B5EF4-FFF2-40B4-BE49-F238E27FC236}">
                  <a16:creationId xmlns:a16="http://schemas.microsoft.com/office/drawing/2014/main" id="{810BB8E5-8715-40B5-8EE9-EB0BCFC005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30">
              <a:extLst>
                <a:ext uri="{FF2B5EF4-FFF2-40B4-BE49-F238E27FC236}">
                  <a16:creationId xmlns:a16="http://schemas.microsoft.com/office/drawing/2014/main" id="{34AC8AF4-9267-4F45-A9DA-AD621A68B9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31">
              <a:extLst>
                <a:ext uri="{FF2B5EF4-FFF2-40B4-BE49-F238E27FC236}">
                  <a16:creationId xmlns:a16="http://schemas.microsoft.com/office/drawing/2014/main" id="{A4E01EE9-5D4C-4F02-9415-A237459686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32">
              <a:extLst>
                <a:ext uri="{FF2B5EF4-FFF2-40B4-BE49-F238E27FC236}">
                  <a16:creationId xmlns:a16="http://schemas.microsoft.com/office/drawing/2014/main" id="{A2A97341-FC25-4AFA-82CB-C009B917D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33">
              <a:extLst>
                <a:ext uri="{FF2B5EF4-FFF2-40B4-BE49-F238E27FC236}">
                  <a16:creationId xmlns:a16="http://schemas.microsoft.com/office/drawing/2014/main" id="{7263B2A8-86C8-4DB5-8133-313BD49779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34">
              <a:extLst>
                <a:ext uri="{FF2B5EF4-FFF2-40B4-BE49-F238E27FC236}">
                  <a16:creationId xmlns:a16="http://schemas.microsoft.com/office/drawing/2014/main" id="{B1A11804-67A9-4F1A-8DF7-D31D4BD135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35">
              <a:extLst>
                <a:ext uri="{FF2B5EF4-FFF2-40B4-BE49-F238E27FC236}">
                  <a16:creationId xmlns:a16="http://schemas.microsoft.com/office/drawing/2014/main" id="{B96667CD-72D4-40AB-B595-8E41E0A45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36">
              <a:extLst>
                <a:ext uri="{FF2B5EF4-FFF2-40B4-BE49-F238E27FC236}">
                  <a16:creationId xmlns:a16="http://schemas.microsoft.com/office/drawing/2014/main" id="{7303B564-DB6A-4370-9A58-ADB4F360E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37">
              <a:extLst>
                <a:ext uri="{FF2B5EF4-FFF2-40B4-BE49-F238E27FC236}">
                  <a16:creationId xmlns:a16="http://schemas.microsoft.com/office/drawing/2014/main" id="{4803FE4F-5D38-49A0-A1CB-FDC5C5B753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38">
              <a:extLst>
                <a:ext uri="{FF2B5EF4-FFF2-40B4-BE49-F238E27FC236}">
                  <a16:creationId xmlns:a16="http://schemas.microsoft.com/office/drawing/2014/main" id="{0F9CA3D0-7BE0-4E4D-8DF7-01F7B462A6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39">
              <a:extLst>
                <a:ext uri="{FF2B5EF4-FFF2-40B4-BE49-F238E27FC236}">
                  <a16:creationId xmlns:a16="http://schemas.microsoft.com/office/drawing/2014/main" id="{442CE640-E675-4D12-A02C-781554FB9F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40">
              <a:extLst>
                <a:ext uri="{FF2B5EF4-FFF2-40B4-BE49-F238E27FC236}">
                  <a16:creationId xmlns:a16="http://schemas.microsoft.com/office/drawing/2014/main" id="{483F9FDC-3B68-485E-B5CB-49799577A8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41">
              <a:extLst>
                <a:ext uri="{FF2B5EF4-FFF2-40B4-BE49-F238E27FC236}">
                  <a16:creationId xmlns:a16="http://schemas.microsoft.com/office/drawing/2014/main" id="{3818D1B0-85B6-4D66-B082-C151310D2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242">
              <a:extLst>
                <a:ext uri="{FF2B5EF4-FFF2-40B4-BE49-F238E27FC236}">
                  <a16:creationId xmlns:a16="http://schemas.microsoft.com/office/drawing/2014/main" id="{C0C83D9A-8791-45BE-AB73-CF83CBE101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243">
              <a:extLst>
                <a:ext uri="{FF2B5EF4-FFF2-40B4-BE49-F238E27FC236}">
                  <a16:creationId xmlns:a16="http://schemas.microsoft.com/office/drawing/2014/main" id="{2D671D4D-0780-45B2-B123-A6B3ED5067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44">
              <a:extLst>
                <a:ext uri="{FF2B5EF4-FFF2-40B4-BE49-F238E27FC236}">
                  <a16:creationId xmlns:a16="http://schemas.microsoft.com/office/drawing/2014/main" id="{813EFB13-1495-44F5-B918-B33E73E47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245">
              <a:extLst>
                <a:ext uri="{FF2B5EF4-FFF2-40B4-BE49-F238E27FC236}">
                  <a16:creationId xmlns:a16="http://schemas.microsoft.com/office/drawing/2014/main" id="{1C5B0A30-A5F0-4A42-A63C-A1534A59B0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246">
              <a:extLst>
                <a:ext uri="{FF2B5EF4-FFF2-40B4-BE49-F238E27FC236}">
                  <a16:creationId xmlns:a16="http://schemas.microsoft.com/office/drawing/2014/main" id="{0C4CEFDB-FB06-4801-B04B-4174401099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247">
              <a:extLst>
                <a:ext uri="{FF2B5EF4-FFF2-40B4-BE49-F238E27FC236}">
                  <a16:creationId xmlns:a16="http://schemas.microsoft.com/office/drawing/2014/main" id="{9F73345B-357D-4AE6-946E-70D11CE241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248">
              <a:extLst>
                <a:ext uri="{FF2B5EF4-FFF2-40B4-BE49-F238E27FC236}">
                  <a16:creationId xmlns:a16="http://schemas.microsoft.com/office/drawing/2014/main" id="{8FB2B703-D211-4975-BE08-36DCDE681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249">
              <a:extLst>
                <a:ext uri="{FF2B5EF4-FFF2-40B4-BE49-F238E27FC236}">
                  <a16:creationId xmlns:a16="http://schemas.microsoft.com/office/drawing/2014/main" id="{EEDB7D6B-CFCD-4EA8-8F20-C11B0B3D4B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250">
              <a:extLst>
                <a:ext uri="{FF2B5EF4-FFF2-40B4-BE49-F238E27FC236}">
                  <a16:creationId xmlns:a16="http://schemas.microsoft.com/office/drawing/2014/main" id="{9D0FF652-4734-4F13-AB78-BA3A6C20F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3" name="Freeform 251">
              <a:extLst>
                <a:ext uri="{FF2B5EF4-FFF2-40B4-BE49-F238E27FC236}">
                  <a16:creationId xmlns:a16="http://schemas.microsoft.com/office/drawing/2014/main" id="{057D8CB5-C805-482B-ACDD-08E063D939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4" name="Line 252">
              <a:extLst>
                <a:ext uri="{FF2B5EF4-FFF2-40B4-BE49-F238E27FC236}">
                  <a16:creationId xmlns:a16="http://schemas.microsoft.com/office/drawing/2014/main" id="{03FEC2EA-E76B-4BFC-A78E-092D8168CC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253">
              <a:extLst>
                <a:ext uri="{FF2B5EF4-FFF2-40B4-BE49-F238E27FC236}">
                  <a16:creationId xmlns:a16="http://schemas.microsoft.com/office/drawing/2014/main" id="{0AD9FEAC-860C-49B2-98D8-B1C14E3D06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254">
              <a:extLst>
                <a:ext uri="{FF2B5EF4-FFF2-40B4-BE49-F238E27FC236}">
                  <a16:creationId xmlns:a16="http://schemas.microsoft.com/office/drawing/2014/main" id="{BFD16061-B0CB-4D20-AFA7-5BC133AF68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255">
              <a:extLst>
                <a:ext uri="{FF2B5EF4-FFF2-40B4-BE49-F238E27FC236}">
                  <a16:creationId xmlns:a16="http://schemas.microsoft.com/office/drawing/2014/main" id="{6543A6D9-1937-4BD2-9EB9-2104A4C2DE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256">
              <a:extLst>
                <a:ext uri="{FF2B5EF4-FFF2-40B4-BE49-F238E27FC236}">
                  <a16:creationId xmlns:a16="http://schemas.microsoft.com/office/drawing/2014/main" id="{E4DDF6CE-88DB-4A4B-B27F-1B47BDBA0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9" name="Freeform 257">
              <a:extLst>
                <a:ext uri="{FF2B5EF4-FFF2-40B4-BE49-F238E27FC236}">
                  <a16:creationId xmlns:a16="http://schemas.microsoft.com/office/drawing/2014/main" id="{B2830E40-3692-4DEB-8D81-23233D6B7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0" name="Rectangle 258">
              <a:extLst>
                <a:ext uri="{FF2B5EF4-FFF2-40B4-BE49-F238E27FC236}">
                  <a16:creationId xmlns:a16="http://schemas.microsoft.com/office/drawing/2014/main" id="{D97A6011-5010-415A-BFE9-35DD8FD17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1" name="Line 259">
              <a:extLst>
                <a:ext uri="{FF2B5EF4-FFF2-40B4-BE49-F238E27FC236}">
                  <a16:creationId xmlns:a16="http://schemas.microsoft.com/office/drawing/2014/main" id="{0B9E340D-D7C7-4466-956B-747E50D30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260">
              <a:extLst>
                <a:ext uri="{FF2B5EF4-FFF2-40B4-BE49-F238E27FC236}">
                  <a16:creationId xmlns:a16="http://schemas.microsoft.com/office/drawing/2014/main" id="{AAF4FD2A-23CE-49D2-ADC9-741DC95EB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" name="Rectangle 261">
              <a:extLst>
                <a:ext uri="{FF2B5EF4-FFF2-40B4-BE49-F238E27FC236}">
                  <a16:creationId xmlns:a16="http://schemas.microsoft.com/office/drawing/2014/main" id="{839CE5BD-4AC8-426C-AB84-52E33B2B4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4" name="Line 262">
              <a:extLst>
                <a:ext uri="{FF2B5EF4-FFF2-40B4-BE49-F238E27FC236}">
                  <a16:creationId xmlns:a16="http://schemas.microsoft.com/office/drawing/2014/main" id="{56105F65-9406-4881-9828-35581E1A4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263">
              <a:extLst>
                <a:ext uri="{FF2B5EF4-FFF2-40B4-BE49-F238E27FC236}">
                  <a16:creationId xmlns:a16="http://schemas.microsoft.com/office/drawing/2014/main" id="{9AEF46A4-E7A9-422F-84BB-38FCE1307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6" name="Line 264">
              <a:extLst>
                <a:ext uri="{FF2B5EF4-FFF2-40B4-BE49-F238E27FC236}">
                  <a16:creationId xmlns:a16="http://schemas.microsoft.com/office/drawing/2014/main" id="{083F8460-90AF-4139-BB76-66BE87AC58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265">
              <a:extLst>
                <a:ext uri="{FF2B5EF4-FFF2-40B4-BE49-F238E27FC236}">
                  <a16:creationId xmlns:a16="http://schemas.microsoft.com/office/drawing/2014/main" id="{C7DE43D4-E108-4E0D-9398-9F2E01713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8" name="Line 266">
              <a:extLst>
                <a:ext uri="{FF2B5EF4-FFF2-40B4-BE49-F238E27FC236}">
                  <a16:creationId xmlns:a16="http://schemas.microsoft.com/office/drawing/2014/main" id="{10CC27E3-7BD0-4724-AE57-645E46CC77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267">
              <a:extLst>
                <a:ext uri="{FF2B5EF4-FFF2-40B4-BE49-F238E27FC236}">
                  <a16:creationId xmlns:a16="http://schemas.microsoft.com/office/drawing/2014/main" id="{8198D97A-C702-44A3-9580-5BD4397DC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0" name="Line 268">
              <a:extLst>
                <a:ext uri="{FF2B5EF4-FFF2-40B4-BE49-F238E27FC236}">
                  <a16:creationId xmlns:a16="http://schemas.microsoft.com/office/drawing/2014/main" id="{A0D3BFCF-8522-40F2-A7D2-1297F1F5E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269">
              <a:extLst>
                <a:ext uri="{FF2B5EF4-FFF2-40B4-BE49-F238E27FC236}">
                  <a16:creationId xmlns:a16="http://schemas.microsoft.com/office/drawing/2014/main" id="{7B9CB125-AE21-48E4-BE41-72C2BA86D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" name="Rectangle 270">
              <a:extLst>
                <a:ext uri="{FF2B5EF4-FFF2-40B4-BE49-F238E27FC236}">
                  <a16:creationId xmlns:a16="http://schemas.microsoft.com/office/drawing/2014/main" id="{A7EAF68E-9967-4CC1-A44C-0BA4D8DC2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3" name="Line 271">
              <a:extLst>
                <a:ext uri="{FF2B5EF4-FFF2-40B4-BE49-F238E27FC236}">
                  <a16:creationId xmlns:a16="http://schemas.microsoft.com/office/drawing/2014/main" id="{8CC87890-4B75-43E3-A0D0-D19B008FA9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272">
              <a:extLst>
                <a:ext uri="{FF2B5EF4-FFF2-40B4-BE49-F238E27FC236}">
                  <a16:creationId xmlns:a16="http://schemas.microsoft.com/office/drawing/2014/main" id="{08A2B46A-A999-4ECB-943C-4BC29E2A4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5" name="Line 273">
              <a:extLst>
                <a:ext uri="{FF2B5EF4-FFF2-40B4-BE49-F238E27FC236}">
                  <a16:creationId xmlns:a16="http://schemas.microsoft.com/office/drawing/2014/main" id="{5C6E6D11-8F0A-4310-8381-987C1952FB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274">
              <a:extLst>
                <a:ext uri="{FF2B5EF4-FFF2-40B4-BE49-F238E27FC236}">
                  <a16:creationId xmlns:a16="http://schemas.microsoft.com/office/drawing/2014/main" id="{077DBE80-5D9C-4620-9E44-7149DB103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7" name="Line 275">
              <a:extLst>
                <a:ext uri="{FF2B5EF4-FFF2-40B4-BE49-F238E27FC236}">
                  <a16:creationId xmlns:a16="http://schemas.microsoft.com/office/drawing/2014/main" id="{C846C568-0AD2-4F0C-B6F8-DEE57F8AE7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276">
              <a:extLst>
                <a:ext uri="{FF2B5EF4-FFF2-40B4-BE49-F238E27FC236}">
                  <a16:creationId xmlns:a16="http://schemas.microsoft.com/office/drawing/2014/main" id="{2990C469-3275-48E6-81B1-70A1FBE7C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9" name="Line 277">
              <a:extLst>
                <a:ext uri="{FF2B5EF4-FFF2-40B4-BE49-F238E27FC236}">
                  <a16:creationId xmlns:a16="http://schemas.microsoft.com/office/drawing/2014/main" id="{EDF4053A-19F6-49C7-855E-AB618F5FE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278">
              <a:extLst>
                <a:ext uri="{FF2B5EF4-FFF2-40B4-BE49-F238E27FC236}">
                  <a16:creationId xmlns:a16="http://schemas.microsoft.com/office/drawing/2014/main" id="{66B76B08-1A38-4B7D-AAA4-A3B050AC8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1" name="Line 279">
              <a:extLst>
                <a:ext uri="{FF2B5EF4-FFF2-40B4-BE49-F238E27FC236}">
                  <a16:creationId xmlns:a16="http://schemas.microsoft.com/office/drawing/2014/main" id="{970E57A7-9AB4-4CBE-B01E-8357054D99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280">
              <a:extLst>
                <a:ext uri="{FF2B5EF4-FFF2-40B4-BE49-F238E27FC236}">
                  <a16:creationId xmlns:a16="http://schemas.microsoft.com/office/drawing/2014/main" id="{2F559EDD-17C3-402E-B646-4195A089E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3" name="Line 281">
              <a:extLst>
                <a:ext uri="{FF2B5EF4-FFF2-40B4-BE49-F238E27FC236}">
                  <a16:creationId xmlns:a16="http://schemas.microsoft.com/office/drawing/2014/main" id="{3B442B1F-743F-42B4-ADF0-DE39DAC784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Freeform 284">
              <a:extLst>
                <a:ext uri="{FF2B5EF4-FFF2-40B4-BE49-F238E27FC236}">
                  <a16:creationId xmlns:a16="http://schemas.microsoft.com/office/drawing/2014/main" id="{4A629680-F40D-46BF-99C8-00F21B5B8B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5" name="Rectangle 288">
              <a:extLst>
                <a:ext uri="{FF2B5EF4-FFF2-40B4-BE49-F238E27FC236}">
                  <a16:creationId xmlns:a16="http://schemas.microsoft.com/office/drawing/2014/main" id="{4052BAC3-634E-4A00-8735-033E8AF62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96" name="Freeform 135">
            <a:extLst>
              <a:ext uri="{FF2B5EF4-FFF2-40B4-BE49-F238E27FC236}">
                <a16:creationId xmlns:a16="http://schemas.microsoft.com/office/drawing/2014/main" id="{C7C783C2-B469-4368-AA72-ABE833B01121}"/>
              </a:ext>
            </a:extLst>
          </p:cNvPr>
          <p:cNvSpPr>
            <a:spLocks/>
          </p:cNvSpPr>
          <p:nvPr/>
        </p:nvSpPr>
        <p:spPr bwMode="auto">
          <a:xfrm rot="10800000">
            <a:off x="7247154" y="2601342"/>
            <a:ext cx="2175933" cy="344961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26" name="Object 125">
            <a:extLst>
              <a:ext uri="{FF2B5EF4-FFF2-40B4-BE49-F238E27FC236}">
                <a16:creationId xmlns:a16="http://schemas.microsoft.com/office/drawing/2014/main" id="{A5A67B24-2602-4D35-9B17-F3EA71E757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179198"/>
              </p:ext>
            </p:extLst>
          </p:nvPr>
        </p:nvGraphicFramePr>
        <p:xfrm>
          <a:off x="7215179" y="1091333"/>
          <a:ext cx="2652713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280" imgH="330120" progId="Equation.DSMT4">
                  <p:embed/>
                </p:oleObj>
              </mc:Choice>
              <mc:Fallback>
                <p:oleObj name="Equation" r:id="rId3" imgW="1079280" imgH="330120" progId="Equation.DSMT4">
                  <p:embed/>
                  <p:pic>
                    <p:nvPicPr>
                      <p:cNvPr id="126" name="Object 125">
                        <a:extLst>
                          <a:ext uri="{FF2B5EF4-FFF2-40B4-BE49-F238E27FC236}">
                            <a16:creationId xmlns:a16="http://schemas.microsoft.com/office/drawing/2014/main" id="{A5A67B24-2602-4D35-9B17-F3EA71E757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15179" y="1091333"/>
                        <a:ext cx="2652713" cy="8112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Freeform 135">
            <a:extLst>
              <a:ext uri="{FF2B5EF4-FFF2-40B4-BE49-F238E27FC236}">
                <a16:creationId xmlns:a16="http://schemas.microsoft.com/office/drawing/2014/main" id="{2D0189F9-7332-BB87-B174-6D7EE567543C}"/>
              </a:ext>
            </a:extLst>
          </p:cNvPr>
          <p:cNvSpPr>
            <a:spLocks/>
          </p:cNvSpPr>
          <p:nvPr/>
        </p:nvSpPr>
        <p:spPr bwMode="auto">
          <a:xfrm rot="10800000">
            <a:off x="7252555" y="2594509"/>
            <a:ext cx="2175933" cy="344961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53975">
            <a:solidFill>
              <a:schemeClr val="bg1">
                <a:alpha val="79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8" name="Freeform 135">
            <a:extLst>
              <a:ext uri="{FF2B5EF4-FFF2-40B4-BE49-F238E27FC236}">
                <a16:creationId xmlns:a16="http://schemas.microsoft.com/office/drawing/2014/main" id="{03ED81E1-F638-1EE1-5EE2-B179C5421E9F}"/>
              </a:ext>
            </a:extLst>
          </p:cNvPr>
          <p:cNvSpPr>
            <a:spLocks/>
          </p:cNvSpPr>
          <p:nvPr/>
        </p:nvSpPr>
        <p:spPr bwMode="auto">
          <a:xfrm rot="10800000">
            <a:off x="7714425" y="2599089"/>
            <a:ext cx="1249234" cy="111963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 dirty="0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C2989FF-EC35-C14E-1242-BC41ECC77BD9}"/>
              </a:ext>
            </a:extLst>
          </p:cNvPr>
          <p:cNvSpPr txBox="1"/>
          <p:nvPr/>
        </p:nvSpPr>
        <p:spPr>
          <a:xfrm>
            <a:off x="5532842" y="5030310"/>
            <a:ext cx="3364675" cy="400110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X-intercept (0,0) and (4,0)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BA84D6C4-657D-272F-E9A5-CC3AD9154556}"/>
              </a:ext>
            </a:extLst>
          </p:cNvPr>
          <p:cNvSpPr/>
          <p:nvPr/>
        </p:nvSpPr>
        <p:spPr>
          <a:xfrm>
            <a:off x="7656859" y="3653352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069870C3-6447-7A28-FE6C-A39875256C5C}"/>
              </a:ext>
            </a:extLst>
          </p:cNvPr>
          <p:cNvSpPr/>
          <p:nvPr/>
        </p:nvSpPr>
        <p:spPr>
          <a:xfrm>
            <a:off x="8919648" y="3659625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D3D87EB2-F9D7-EF26-55A5-F51DD56A82FE}"/>
              </a:ext>
            </a:extLst>
          </p:cNvPr>
          <p:cNvSpPr txBox="1"/>
          <p:nvPr/>
        </p:nvSpPr>
        <p:spPr>
          <a:xfrm>
            <a:off x="5548467" y="5469120"/>
            <a:ext cx="2303733" cy="400110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Invariant Points</a:t>
            </a: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6D38D24B-5455-769E-42E3-DC2802CA4828}"/>
              </a:ext>
            </a:extLst>
          </p:cNvPr>
          <p:cNvSpPr/>
          <p:nvPr/>
        </p:nvSpPr>
        <p:spPr>
          <a:xfrm>
            <a:off x="7754662" y="3362027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31323244-65A9-75EA-5BEF-C50678B3B93C}"/>
              </a:ext>
            </a:extLst>
          </p:cNvPr>
          <p:cNvSpPr/>
          <p:nvPr/>
        </p:nvSpPr>
        <p:spPr>
          <a:xfrm>
            <a:off x="8806979" y="3369267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669E18FD-D6E0-7E68-6E43-753A61CD50A7}"/>
              </a:ext>
            </a:extLst>
          </p:cNvPr>
          <p:cNvSpPr/>
          <p:nvPr/>
        </p:nvSpPr>
        <p:spPr>
          <a:xfrm>
            <a:off x="8298984" y="2554912"/>
            <a:ext cx="92875" cy="94719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37" name="Object 136">
            <a:extLst>
              <a:ext uri="{FF2B5EF4-FFF2-40B4-BE49-F238E27FC236}">
                <a16:creationId xmlns:a16="http://schemas.microsoft.com/office/drawing/2014/main" id="{1D515AB4-2B9E-356C-A1DB-4E4D1B0D08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522251"/>
              </p:ext>
            </p:extLst>
          </p:nvPr>
        </p:nvGraphicFramePr>
        <p:xfrm>
          <a:off x="8434562" y="2115424"/>
          <a:ext cx="79375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253800" progId="Equation.DSMT4">
                  <p:embed/>
                </p:oleObj>
              </mc:Choice>
              <mc:Fallback>
                <p:oleObj name="Equation" r:id="rId5" imgW="368280" imgH="253800" progId="Equation.DSMT4">
                  <p:embed/>
                  <p:pic>
                    <p:nvPicPr>
                      <p:cNvPr id="111" name="Object 110">
                        <a:extLst>
                          <a:ext uri="{FF2B5EF4-FFF2-40B4-BE49-F238E27FC236}">
                            <a16:creationId xmlns:a16="http://schemas.microsoft.com/office/drawing/2014/main" id="{0A2ECC9A-8D58-49D5-BF72-A8D3901C76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34562" y="2115424"/>
                        <a:ext cx="793750" cy="547688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" name="Oval 137">
            <a:extLst>
              <a:ext uri="{FF2B5EF4-FFF2-40B4-BE49-F238E27FC236}">
                <a16:creationId xmlns:a16="http://schemas.microsoft.com/office/drawing/2014/main" id="{725BE19F-4332-1761-C8DB-B3695AB35E24}"/>
              </a:ext>
            </a:extLst>
          </p:cNvPr>
          <p:cNvSpPr/>
          <p:nvPr/>
        </p:nvSpPr>
        <p:spPr>
          <a:xfrm>
            <a:off x="8265664" y="3092267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49168CD-5D6F-EBA4-8696-44BFF001F4DB}"/>
              </a:ext>
            </a:extLst>
          </p:cNvPr>
          <p:cNvSpPr txBox="1"/>
          <p:nvPr/>
        </p:nvSpPr>
        <p:spPr>
          <a:xfrm>
            <a:off x="5548467" y="5903889"/>
            <a:ext cx="2891053" cy="400110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Connect the dots….</a:t>
            </a:r>
          </a:p>
        </p:txBody>
      </p:sp>
      <p:sp>
        <p:nvSpPr>
          <p:cNvPr id="140" name="Arc 139">
            <a:extLst>
              <a:ext uri="{FF2B5EF4-FFF2-40B4-BE49-F238E27FC236}">
                <a16:creationId xmlns:a16="http://schemas.microsoft.com/office/drawing/2014/main" id="{22EF9130-ABBA-62B6-F1E9-6C23694260AB}"/>
              </a:ext>
            </a:extLst>
          </p:cNvPr>
          <p:cNvSpPr/>
          <p:nvPr/>
        </p:nvSpPr>
        <p:spPr>
          <a:xfrm>
            <a:off x="7733793" y="3176017"/>
            <a:ext cx="1246399" cy="940426"/>
          </a:xfrm>
          <a:prstGeom prst="arc">
            <a:avLst>
              <a:gd name="adj1" fmla="val 10632921"/>
              <a:gd name="adj2" fmla="val 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9C2F7FF5-E273-FBB1-C939-C8D590A39F2E}"/>
              </a:ext>
            </a:extLst>
          </p:cNvPr>
          <p:cNvSpPr txBox="1"/>
          <p:nvPr/>
        </p:nvSpPr>
        <p:spPr>
          <a:xfrm>
            <a:off x="5588700" y="6406838"/>
            <a:ext cx="5307026" cy="400110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We now have a SEMI CIRCLE</a:t>
            </a:r>
          </a:p>
        </p:txBody>
      </p:sp>
    </p:spTree>
    <p:extLst>
      <p:ext uri="{BB962C8B-B14F-4D97-AF65-F5344CB8AC3E}">
        <p14:creationId xmlns:p14="http://schemas.microsoft.com/office/powerpoint/2010/main" val="288039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  <p:bldP spid="128" grpId="0" animBg="1"/>
      <p:bldP spid="128" grpId="1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6" grpId="0" animBg="1"/>
      <p:bldP spid="136" grpId="1" animBg="1"/>
      <p:bldP spid="138" grpId="0" animBg="1"/>
      <p:bldP spid="139" grpId="0" animBg="1"/>
      <p:bldP spid="140" grpId="0" animBg="1"/>
      <p:bldP spid="1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BD085-D87A-09C9-EE08-EA8B45E60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451" y="274637"/>
            <a:ext cx="10440785" cy="564947"/>
          </a:xfrm>
        </p:spPr>
        <p:txBody>
          <a:bodyPr>
            <a:normAutofit/>
          </a:bodyPr>
          <a:lstStyle/>
          <a:p>
            <a:r>
              <a:rPr lang="en-CA" sz="2600" dirty="0"/>
              <a:t>Square Root of a Parabola that opens UP and Shifted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28008-D5B6-9D3A-50A7-CFC6103BEB5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6762" y="1023583"/>
            <a:ext cx="5937786" cy="1736526"/>
          </a:xfrm>
        </p:spPr>
        <p:txBody>
          <a:bodyPr/>
          <a:lstStyle/>
          <a:p>
            <a:r>
              <a:rPr lang="en-CA" dirty="0"/>
              <a:t>If a parabola opens UP and shifts UP, it will not have any X-intercepts</a:t>
            </a:r>
          </a:p>
          <a:p>
            <a:r>
              <a:rPr lang="en-CA" dirty="0"/>
              <a:t>None of the parabola is below the X-axis, so nothing is eliminated….</a:t>
            </a:r>
          </a:p>
          <a:p>
            <a:endParaRPr lang="en-CA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735C5D2-E95C-63C8-6C99-DC5FD8DC5956}"/>
              </a:ext>
            </a:extLst>
          </p:cNvPr>
          <p:cNvGrpSpPr/>
          <p:nvPr/>
        </p:nvGrpSpPr>
        <p:grpSpPr>
          <a:xfrm>
            <a:off x="6613962" y="2027695"/>
            <a:ext cx="4069813" cy="4408863"/>
            <a:chOff x="1725143" y="2881813"/>
            <a:chExt cx="3476905" cy="3945922"/>
          </a:xfrm>
        </p:grpSpPr>
        <p:sp>
          <p:nvSpPr>
            <p:cNvPr id="5" name="AutoShape 193">
              <a:extLst>
                <a:ext uri="{FF2B5EF4-FFF2-40B4-BE49-F238E27FC236}">
                  <a16:creationId xmlns:a16="http://schemas.microsoft.com/office/drawing/2014/main" id="{3494F7C0-1C87-CCE7-E54A-638F5B491D7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95">
              <a:extLst>
                <a:ext uri="{FF2B5EF4-FFF2-40B4-BE49-F238E27FC236}">
                  <a16:creationId xmlns:a16="http://schemas.microsoft.com/office/drawing/2014/main" id="{70D9C2F5-25E0-67A9-2BCE-09586FD4D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" name="Line 196">
              <a:extLst>
                <a:ext uri="{FF2B5EF4-FFF2-40B4-BE49-F238E27FC236}">
                  <a16:creationId xmlns:a16="http://schemas.microsoft.com/office/drawing/2014/main" id="{FBD04E87-B606-8F4B-FB55-35EF128A2B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97">
              <a:extLst>
                <a:ext uri="{FF2B5EF4-FFF2-40B4-BE49-F238E27FC236}">
                  <a16:creationId xmlns:a16="http://schemas.microsoft.com/office/drawing/2014/main" id="{7D3C8F0E-F150-82F1-613C-FFF445441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98">
              <a:extLst>
                <a:ext uri="{FF2B5EF4-FFF2-40B4-BE49-F238E27FC236}">
                  <a16:creationId xmlns:a16="http://schemas.microsoft.com/office/drawing/2014/main" id="{77EA734F-8DAB-A0AD-35A6-0CBB0C4BD9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99">
              <a:extLst>
                <a:ext uri="{FF2B5EF4-FFF2-40B4-BE49-F238E27FC236}">
                  <a16:creationId xmlns:a16="http://schemas.microsoft.com/office/drawing/2014/main" id="{5742495C-9110-F28C-4DC5-A9C211D079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200">
              <a:extLst>
                <a:ext uri="{FF2B5EF4-FFF2-40B4-BE49-F238E27FC236}">
                  <a16:creationId xmlns:a16="http://schemas.microsoft.com/office/drawing/2014/main" id="{5B39414D-289A-E0A0-ADFA-F656E4CBD3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201">
              <a:extLst>
                <a:ext uri="{FF2B5EF4-FFF2-40B4-BE49-F238E27FC236}">
                  <a16:creationId xmlns:a16="http://schemas.microsoft.com/office/drawing/2014/main" id="{A25AA5FC-45E3-7BB1-67B1-B2784E3007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02">
              <a:extLst>
                <a:ext uri="{FF2B5EF4-FFF2-40B4-BE49-F238E27FC236}">
                  <a16:creationId xmlns:a16="http://schemas.microsoft.com/office/drawing/2014/main" id="{A7EEC0FB-8089-DC6C-C938-164F669ECA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3">
              <a:extLst>
                <a:ext uri="{FF2B5EF4-FFF2-40B4-BE49-F238E27FC236}">
                  <a16:creationId xmlns:a16="http://schemas.microsoft.com/office/drawing/2014/main" id="{19EC950C-FFA6-D8F3-D9FF-ADF5041BDA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04">
              <a:extLst>
                <a:ext uri="{FF2B5EF4-FFF2-40B4-BE49-F238E27FC236}">
                  <a16:creationId xmlns:a16="http://schemas.microsoft.com/office/drawing/2014/main" id="{A8E6F699-9899-09FC-63D5-CF23AC718E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05">
              <a:extLst>
                <a:ext uri="{FF2B5EF4-FFF2-40B4-BE49-F238E27FC236}">
                  <a16:creationId xmlns:a16="http://schemas.microsoft.com/office/drawing/2014/main" id="{13140451-3AC2-EC7E-0C52-483DCB084D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06">
              <a:extLst>
                <a:ext uri="{FF2B5EF4-FFF2-40B4-BE49-F238E27FC236}">
                  <a16:creationId xmlns:a16="http://schemas.microsoft.com/office/drawing/2014/main" id="{9C284FE1-54B2-D6AE-BD69-EA700D15A0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7">
              <a:extLst>
                <a:ext uri="{FF2B5EF4-FFF2-40B4-BE49-F238E27FC236}">
                  <a16:creationId xmlns:a16="http://schemas.microsoft.com/office/drawing/2014/main" id="{20A35A50-E6DE-FAB9-8D0F-D85BF8B404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08">
              <a:extLst>
                <a:ext uri="{FF2B5EF4-FFF2-40B4-BE49-F238E27FC236}">
                  <a16:creationId xmlns:a16="http://schemas.microsoft.com/office/drawing/2014/main" id="{FCEAEEF1-5CAE-33B1-0118-BCE3B9E3C0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9">
              <a:extLst>
                <a:ext uri="{FF2B5EF4-FFF2-40B4-BE49-F238E27FC236}">
                  <a16:creationId xmlns:a16="http://schemas.microsoft.com/office/drawing/2014/main" id="{5E166AFC-0A23-43BC-41E3-7009125E38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10">
              <a:extLst>
                <a:ext uri="{FF2B5EF4-FFF2-40B4-BE49-F238E27FC236}">
                  <a16:creationId xmlns:a16="http://schemas.microsoft.com/office/drawing/2014/main" id="{C3C9B2E8-70C3-FF28-C43E-5EDCD5CDE8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11">
              <a:extLst>
                <a:ext uri="{FF2B5EF4-FFF2-40B4-BE49-F238E27FC236}">
                  <a16:creationId xmlns:a16="http://schemas.microsoft.com/office/drawing/2014/main" id="{8AD1BFF9-2247-BD1A-8451-B0ADECE144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2">
              <a:extLst>
                <a:ext uri="{FF2B5EF4-FFF2-40B4-BE49-F238E27FC236}">
                  <a16:creationId xmlns:a16="http://schemas.microsoft.com/office/drawing/2014/main" id="{B2CDB446-E784-444B-D500-EC6223094C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13">
              <a:extLst>
                <a:ext uri="{FF2B5EF4-FFF2-40B4-BE49-F238E27FC236}">
                  <a16:creationId xmlns:a16="http://schemas.microsoft.com/office/drawing/2014/main" id="{1A26D48A-905A-B321-4406-F19A531D78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14">
              <a:extLst>
                <a:ext uri="{FF2B5EF4-FFF2-40B4-BE49-F238E27FC236}">
                  <a16:creationId xmlns:a16="http://schemas.microsoft.com/office/drawing/2014/main" id="{52CFEFF7-9738-8A33-E93C-5CCA199C55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15">
              <a:extLst>
                <a:ext uri="{FF2B5EF4-FFF2-40B4-BE49-F238E27FC236}">
                  <a16:creationId xmlns:a16="http://schemas.microsoft.com/office/drawing/2014/main" id="{38083406-95B9-90BF-F4BE-3BC30C08FE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16">
              <a:extLst>
                <a:ext uri="{FF2B5EF4-FFF2-40B4-BE49-F238E27FC236}">
                  <a16:creationId xmlns:a16="http://schemas.microsoft.com/office/drawing/2014/main" id="{6986B008-C163-DA9C-440E-6FC9EEA6AA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7">
              <a:extLst>
                <a:ext uri="{FF2B5EF4-FFF2-40B4-BE49-F238E27FC236}">
                  <a16:creationId xmlns:a16="http://schemas.microsoft.com/office/drawing/2014/main" id="{011FC0FA-A58B-EFFC-DF0A-FCF67D79E1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18">
              <a:extLst>
                <a:ext uri="{FF2B5EF4-FFF2-40B4-BE49-F238E27FC236}">
                  <a16:creationId xmlns:a16="http://schemas.microsoft.com/office/drawing/2014/main" id="{225B3FEE-3715-B96C-2498-FFA4A2B426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19">
              <a:extLst>
                <a:ext uri="{FF2B5EF4-FFF2-40B4-BE49-F238E27FC236}">
                  <a16:creationId xmlns:a16="http://schemas.microsoft.com/office/drawing/2014/main" id="{868FFB0F-6F0B-C655-AF3A-3A29A61FCE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20">
              <a:extLst>
                <a:ext uri="{FF2B5EF4-FFF2-40B4-BE49-F238E27FC236}">
                  <a16:creationId xmlns:a16="http://schemas.microsoft.com/office/drawing/2014/main" id="{883A1165-B674-75F8-446F-93EB0DBCF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21">
              <a:extLst>
                <a:ext uri="{FF2B5EF4-FFF2-40B4-BE49-F238E27FC236}">
                  <a16:creationId xmlns:a16="http://schemas.microsoft.com/office/drawing/2014/main" id="{56BDA099-8C7C-A321-7C2C-F0B8976E8E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22">
              <a:extLst>
                <a:ext uri="{FF2B5EF4-FFF2-40B4-BE49-F238E27FC236}">
                  <a16:creationId xmlns:a16="http://schemas.microsoft.com/office/drawing/2014/main" id="{1E82F262-2E8C-373B-1B07-306D8954DB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3">
              <a:extLst>
                <a:ext uri="{FF2B5EF4-FFF2-40B4-BE49-F238E27FC236}">
                  <a16:creationId xmlns:a16="http://schemas.microsoft.com/office/drawing/2014/main" id="{A7B5C041-0968-E2DE-F3CC-8E3928E71A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24">
              <a:extLst>
                <a:ext uri="{FF2B5EF4-FFF2-40B4-BE49-F238E27FC236}">
                  <a16:creationId xmlns:a16="http://schemas.microsoft.com/office/drawing/2014/main" id="{C5AEDD1A-A22A-EB55-57EF-05406E0827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25">
              <a:extLst>
                <a:ext uri="{FF2B5EF4-FFF2-40B4-BE49-F238E27FC236}">
                  <a16:creationId xmlns:a16="http://schemas.microsoft.com/office/drawing/2014/main" id="{41224FF2-191E-A3B1-FF53-43EF88296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26">
              <a:extLst>
                <a:ext uri="{FF2B5EF4-FFF2-40B4-BE49-F238E27FC236}">
                  <a16:creationId xmlns:a16="http://schemas.microsoft.com/office/drawing/2014/main" id="{85C19126-D433-E250-D13C-E37EA7FF94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27">
              <a:extLst>
                <a:ext uri="{FF2B5EF4-FFF2-40B4-BE49-F238E27FC236}">
                  <a16:creationId xmlns:a16="http://schemas.microsoft.com/office/drawing/2014/main" id="{E58DEA58-80CC-C1FC-BE36-5E8A021CE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28">
              <a:extLst>
                <a:ext uri="{FF2B5EF4-FFF2-40B4-BE49-F238E27FC236}">
                  <a16:creationId xmlns:a16="http://schemas.microsoft.com/office/drawing/2014/main" id="{3835CD88-5813-C351-1F01-8D8C799876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29">
              <a:extLst>
                <a:ext uri="{FF2B5EF4-FFF2-40B4-BE49-F238E27FC236}">
                  <a16:creationId xmlns:a16="http://schemas.microsoft.com/office/drawing/2014/main" id="{3A47CE24-38CC-68AB-D6AC-C911C199F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30">
              <a:extLst>
                <a:ext uri="{FF2B5EF4-FFF2-40B4-BE49-F238E27FC236}">
                  <a16:creationId xmlns:a16="http://schemas.microsoft.com/office/drawing/2014/main" id="{2045580A-A672-FE79-5401-5FB1C137DF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31">
              <a:extLst>
                <a:ext uri="{FF2B5EF4-FFF2-40B4-BE49-F238E27FC236}">
                  <a16:creationId xmlns:a16="http://schemas.microsoft.com/office/drawing/2014/main" id="{7AC2C804-2037-2522-28A9-701FB01849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32">
              <a:extLst>
                <a:ext uri="{FF2B5EF4-FFF2-40B4-BE49-F238E27FC236}">
                  <a16:creationId xmlns:a16="http://schemas.microsoft.com/office/drawing/2014/main" id="{2DE0DF2A-531F-B558-FF87-6405E26C00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33">
              <a:extLst>
                <a:ext uri="{FF2B5EF4-FFF2-40B4-BE49-F238E27FC236}">
                  <a16:creationId xmlns:a16="http://schemas.microsoft.com/office/drawing/2014/main" id="{6408FC82-99DA-5FC5-BE77-B48EB1F94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34">
              <a:extLst>
                <a:ext uri="{FF2B5EF4-FFF2-40B4-BE49-F238E27FC236}">
                  <a16:creationId xmlns:a16="http://schemas.microsoft.com/office/drawing/2014/main" id="{B1339B96-2235-3FCC-7E94-C9FA87824A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35">
              <a:extLst>
                <a:ext uri="{FF2B5EF4-FFF2-40B4-BE49-F238E27FC236}">
                  <a16:creationId xmlns:a16="http://schemas.microsoft.com/office/drawing/2014/main" id="{78EAA071-3EA4-F407-B52D-AEC97DD093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36">
              <a:extLst>
                <a:ext uri="{FF2B5EF4-FFF2-40B4-BE49-F238E27FC236}">
                  <a16:creationId xmlns:a16="http://schemas.microsoft.com/office/drawing/2014/main" id="{75A66F32-E2DD-45F3-8CCE-35C7668F4E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37">
              <a:extLst>
                <a:ext uri="{FF2B5EF4-FFF2-40B4-BE49-F238E27FC236}">
                  <a16:creationId xmlns:a16="http://schemas.microsoft.com/office/drawing/2014/main" id="{33F9B2A7-021D-7868-88A3-7249B264B2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38">
              <a:extLst>
                <a:ext uri="{FF2B5EF4-FFF2-40B4-BE49-F238E27FC236}">
                  <a16:creationId xmlns:a16="http://schemas.microsoft.com/office/drawing/2014/main" id="{307423B1-BEDD-65F3-24E6-CECCC7E7E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39">
              <a:extLst>
                <a:ext uri="{FF2B5EF4-FFF2-40B4-BE49-F238E27FC236}">
                  <a16:creationId xmlns:a16="http://schemas.microsoft.com/office/drawing/2014/main" id="{7A98102A-1408-919F-7E9F-078FB0A619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40">
              <a:extLst>
                <a:ext uri="{FF2B5EF4-FFF2-40B4-BE49-F238E27FC236}">
                  <a16:creationId xmlns:a16="http://schemas.microsoft.com/office/drawing/2014/main" id="{1C47923E-59B3-1CD3-1C1C-33053C789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41">
              <a:extLst>
                <a:ext uri="{FF2B5EF4-FFF2-40B4-BE49-F238E27FC236}">
                  <a16:creationId xmlns:a16="http://schemas.microsoft.com/office/drawing/2014/main" id="{760C3CBE-F234-D9DC-7C54-5F30F700BE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42">
              <a:extLst>
                <a:ext uri="{FF2B5EF4-FFF2-40B4-BE49-F238E27FC236}">
                  <a16:creationId xmlns:a16="http://schemas.microsoft.com/office/drawing/2014/main" id="{17CCFA3F-2CD3-97CC-7E05-E09050BDD8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243">
              <a:extLst>
                <a:ext uri="{FF2B5EF4-FFF2-40B4-BE49-F238E27FC236}">
                  <a16:creationId xmlns:a16="http://schemas.microsoft.com/office/drawing/2014/main" id="{151FD1D8-CB4B-B32D-40CC-271898D001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244">
              <a:extLst>
                <a:ext uri="{FF2B5EF4-FFF2-40B4-BE49-F238E27FC236}">
                  <a16:creationId xmlns:a16="http://schemas.microsoft.com/office/drawing/2014/main" id="{E24BD9D1-E900-41D9-37FC-1FE7DF8863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45">
              <a:extLst>
                <a:ext uri="{FF2B5EF4-FFF2-40B4-BE49-F238E27FC236}">
                  <a16:creationId xmlns:a16="http://schemas.microsoft.com/office/drawing/2014/main" id="{CB2BDAEA-0B11-0854-DA6E-652DE8DE66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246">
              <a:extLst>
                <a:ext uri="{FF2B5EF4-FFF2-40B4-BE49-F238E27FC236}">
                  <a16:creationId xmlns:a16="http://schemas.microsoft.com/office/drawing/2014/main" id="{99D106C3-F69F-DBD9-101A-CEB1B0557D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247">
              <a:extLst>
                <a:ext uri="{FF2B5EF4-FFF2-40B4-BE49-F238E27FC236}">
                  <a16:creationId xmlns:a16="http://schemas.microsoft.com/office/drawing/2014/main" id="{7C7F23EE-14DD-0AD6-0975-34FA546FB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248">
              <a:extLst>
                <a:ext uri="{FF2B5EF4-FFF2-40B4-BE49-F238E27FC236}">
                  <a16:creationId xmlns:a16="http://schemas.microsoft.com/office/drawing/2014/main" id="{1F070CD6-7D22-B947-A67D-660641047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249">
              <a:extLst>
                <a:ext uri="{FF2B5EF4-FFF2-40B4-BE49-F238E27FC236}">
                  <a16:creationId xmlns:a16="http://schemas.microsoft.com/office/drawing/2014/main" id="{9DBE9FA8-33BE-9CB0-E17A-AA352AB4CE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250">
              <a:extLst>
                <a:ext uri="{FF2B5EF4-FFF2-40B4-BE49-F238E27FC236}">
                  <a16:creationId xmlns:a16="http://schemas.microsoft.com/office/drawing/2014/main" id="{5C19EE38-3E57-0A6F-5D9A-5F2503F61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2" name="Freeform 251">
              <a:extLst>
                <a:ext uri="{FF2B5EF4-FFF2-40B4-BE49-F238E27FC236}">
                  <a16:creationId xmlns:a16="http://schemas.microsoft.com/office/drawing/2014/main" id="{B78B8635-B574-5E62-E488-6AC00AE411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3" name="Line 252">
              <a:extLst>
                <a:ext uri="{FF2B5EF4-FFF2-40B4-BE49-F238E27FC236}">
                  <a16:creationId xmlns:a16="http://schemas.microsoft.com/office/drawing/2014/main" id="{52461E08-EB94-2CDA-6F00-CFED4A0CA4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253">
              <a:extLst>
                <a:ext uri="{FF2B5EF4-FFF2-40B4-BE49-F238E27FC236}">
                  <a16:creationId xmlns:a16="http://schemas.microsoft.com/office/drawing/2014/main" id="{276BFFE6-7356-978C-C464-7A43515677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254">
              <a:extLst>
                <a:ext uri="{FF2B5EF4-FFF2-40B4-BE49-F238E27FC236}">
                  <a16:creationId xmlns:a16="http://schemas.microsoft.com/office/drawing/2014/main" id="{9C18436B-976F-75C7-5335-DBF7B302F7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255">
              <a:extLst>
                <a:ext uri="{FF2B5EF4-FFF2-40B4-BE49-F238E27FC236}">
                  <a16:creationId xmlns:a16="http://schemas.microsoft.com/office/drawing/2014/main" id="{10BF3764-D3E5-67DA-EB57-3507B4795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256">
              <a:extLst>
                <a:ext uri="{FF2B5EF4-FFF2-40B4-BE49-F238E27FC236}">
                  <a16:creationId xmlns:a16="http://schemas.microsoft.com/office/drawing/2014/main" id="{365F226B-F23A-896F-8033-76E5ABB9B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8" name="Freeform 257">
              <a:extLst>
                <a:ext uri="{FF2B5EF4-FFF2-40B4-BE49-F238E27FC236}">
                  <a16:creationId xmlns:a16="http://schemas.microsoft.com/office/drawing/2014/main" id="{4EB5C061-1607-6C2B-A741-48C40FFB3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9" name="Rectangle 258">
              <a:extLst>
                <a:ext uri="{FF2B5EF4-FFF2-40B4-BE49-F238E27FC236}">
                  <a16:creationId xmlns:a16="http://schemas.microsoft.com/office/drawing/2014/main" id="{84BC6886-08D9-FF76-8B33-6468C9021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0" name="Line 259">
              <a:extLst>
                <a:ext uri="{FF2B5EF4-FFF2-40B4-BE49-F238E27FC236}">
                  <a16:creationId xmlns:a16="http://schemas.microsoft.com/office/drawing/2014/main" id="{3DA3B83C-28CC-7724-FB01-645BC5D46F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260">
              <a:extLst>
                <a:ext uri="{FF2B5EF4-FFF2-40B4-BE49-F238E27FC236}">
                  <a16:creationId xmlns:a16="http://schemas.microsoft.com/office/drawing/2014/main" id="{4E108C07-9ECA-649B-85AD-849A6CA504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" name="Rectangle 261">
              <a:extLst>
                <a:ext uri="{FF2B5EF4-FFF2-40B4-BE49-F238E27FC236}">
                  <a16:creationId xmlns:a16="http://schemas.microsoft.com/office/drawing/2014/main" id="{086F1EF1-ABC3-944B-5C83-8BBC776D2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3" name="Line 262">
              <a:extLst>
                <a:ext uri="{FF2B5EF4-FFF2-40B4-BE49-F238E27FC236}">
                  <a16:creationId xmlns:a16="http://schemas.microsoft.com/office/drawing/2014/main" id="{728567F6-F0CE-9954-9FA3-7212C37D21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263">
              <a:extLst>
                <a:ext uri="{FF2B5EF4-FFF2-40B4-BE49-F238E27FC236}">
                  <a16:creationId xmlns:a16="http://schemas.microsoft.com/office/drawing/2014/main" id="{7BF7483D-E81C-BF58-49CD-ED960CCA2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5" name="Line 264">
              <a:extLst>
                <a:ext uri="{FF2B5EF4-FFF2-40B4-BE49-F238E27FC236}">
                  <a16:creationId xmlns:a16="http://schemas.microsoft.com/office/drawing/2014/main" id="{BC5D1A3A-6D68-0708-5C21-4492DACBE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265">
              <a:extLst>
                <a:ext uri="{FF2B5EF4-FFF2-40B4-BE49-F238E27FC236}">
                  <a16:creationId xmlns:a16="http://schemas.microsoft.com/office/drawing/2014/main" id="{06465E24-D51B-332C-CC2C-84C4D2B8E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7" name="Line 266">
              <a:extLst>
                <a:ext uri="{FF2B5EF4-FFF2-40B4-BE49-F238E27FC236}">
                  <a16:creationId xmlns:a16="http://schemas.microsoft.com/office/drawing/2014/main" id="{497A775D-D384-0801-EFC6-88321FD528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267">
              <a:extLst>
                <a:ext uri="{FF2B5EF4-FFF2-40B4-BE49-F238E27FC236}">
                  <a16:creationId xmlns:a16="http://schemas.microsoft.com/office/drawing/2014/main" id="{9DB7E0DE-C6C9-2FAA-FF48-944C5E7B6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9" name="Line 268">
              <a:extLst>
                <a:ext uri="{FF2B5EF4-FFF2-40B4-BE49-F238E27FC236}">
                  <a16:creationId xmlns:a16="http://schemas.microsoft.com/office/drawing/2014/main" id="{643BB245-9A77-8A47-960F-E47C48352D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269">
              <a:extLst>
                <a:ext uri="{FF2B5EF4-FFF2-40B4-BE49-F238E27FC236}">
                  <a16:creationId xmlns:a16="http://schemas.microsoft.com/office/drawing/2014/main" id="{1105591E-4DF7-DB8E-2000-CA545B635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1" name="Rectangle 270">
              <a:extLst>
                <a:ext uri="{FF2B5EF4-FFF2-40B4-BE49-F238E27FC236}">
                  <a16:creationId xmlns:a16="http://schemas.microsoft.com/office/drawing/2014/main" id="{E21A652A-89A1-0A07-694C-2AF03B9D8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2" name="Line 271">
              <a:extLst>
                <a:ext uri="{FF2B5EF4-FFF2-40B4-BE49-F238E27FC236}">
                  <a16:creationId xmlns:a16="http://schemas.microsoft.com/office/drawing/2014/main" id="{BFB36A51-C69B-49C6-B6CE-87408485DB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272">
              <a:extLst>
                <a:ext uri="{FF2B5EF4-FFF2-40B4-BE49-F238E27FC236}">
                  <a16:creationId xmlns:a16="http://schemas.microsoft.com/office/drawing/2014/main" id="{5851E806-149D-0F14-BCB6-C644A28553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4" name="Line 273">
              <a:extLst>
                <a:ext uri="{FF2B5EF4-FFF2-40B4-BE49-F238E27FC236}">
                  <a16:creationId xmlns:a16="http://schemas.microsoft.com/office/drawing/2014/main" id="{BD6FA78B-A7FF-258E-73F9-2A1F7130B2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274">
              <a:extLst>
                <a:ext uri="{FF2B5EF4-FFF2-40B4-BE49-F238E27FC236}">
                  <a16:creationId xmlns:a16="http://schemas.microsoft.com/office/drawing/2014/main" id="{D8DEF208-25B5-965E-6EF0-235A1B9DE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6" name="Line 275">
              <a:extLst>
                <a:ext uri="{FF2B5EF4-FFF2-40B4-BE49-F238E27FC236}">
                  <a16:creationId xmlns:a16="http://schemas.microsoft.com/office/drawing/2014/main" id="{40B404A2-4EC0-561E-4033-3AEDF23546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276">
              <a:extLst>
                <a:ext uri="{FF2B5EF4-FFF2-40B4-BE49-F238E27FC236}">
                  <a16:creationId xmlns:a16="http://schemas.microsoft.com/office/drawing/2014/main" id="{EB8D883C-2844-F621-B6FE-1ECB1DFBE0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8" name="Line 277">
              <a:extLst>
                <a:ext uri="{FF2B5EF4-FFF2-40B4-BE49-F238E27FC236}">
                  <a16:creationId xmlns:a16="http://schemas.microsoft.com/office/drawing/2014/main" id="{7AC3D242-0C1E-04F5-05DB-8ED93B7E1D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278">
              <a:extLst>
                <a:ext uri="{FF2B5EF4-FFF2-40B4-BE49-F238E27FC236}">
                  <a16:creationId xmlns:a16="http://schemas.microsoft.com/office/drawing/2014/main" id="{0FCC0DE2-6C5E-B4E4-6DF0-CF8285DF9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0" name="Line 279">
              <a:extLst>
                <a:ext uri="{FF2B5EF4-FFF2-40B4-BE49-F238E27FC236}">
                  <a16:creationId xmlns:a16="http://schemas.microsoft.com/office/drawing/2014/main" id="{8C5B9C98-B0E3-D2AA-C64A-F98A1D8162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280">
              <a:extLst>
                <a:ext uri="{FF2B5EF4-FFF2-40B4-BE49-F238E27FC236}">
                  <a16:creationId xmlns:a16="http://schemas.microsoft.com/office/drawing/2014/main" id="{56E46988-5020-AAE6-2F99-4AB0A6A6C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2" name="Line 281">
              <a:extLst>
                <a:ext uri="{FF2B5EF4-FFF2-40B4-BE49-F238E27FC236}">
                  <a16:creationId xmlns:a16="http://schemas.microsoft.com/office/drawing/2014/main" id="{07BF4296-6C3E-1ACF-EDF0-4A58D6F68A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Freeform 284">
              <a:extLst>
                <a:ext uri="{FF2B5EF4-FFF2-40B4-BE49-F238E27FC236}">
                  <a16:creationId xmlns:a16="http://schemas.microsoft.com/office/drawing/2014/main" id="{1CA1D43D-CC97-D2D9-51E1-6CA44DCB54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4" name="Rectangle 288">
              <a:extLst>
                <a:ext uri="{FF2B5EF4-FFF2-40B4-BE49-F238E27FC236}">
                  <a16:creationId xmlns:a16="http://schemas.microsoft.com/office/drawing/2014/main" id="{AD309011-81B5-2A19-7733-CFAFAD920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7957B917-4768-4444-9589-9AD68B1FB690}"/>
              </a:ext>
            </a:extLst>
          </p:cNvPr>
          <p:cNvSpPr txBox="1">
            <a:spLocks/>
          </p:cNvSpPr>
          <p:nvPr/>
        </p:nvSpPr>
        <p:spPr>
          <a:xfrm>
            <a:off x="228190" y="2861410"/>
            <a:ext cx="6306365" cy="173652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So all we need to do is take some points, keep the “x” coordinates</a:t>
            </a:r>
          </a:p>
          <a:p>
            <a:r>
              <a:rPr lang="en-CA" dirty="0"/>
              <a:t>Take the square root of the y-coordinates</a:t>
            </a:r>
          </a:p>
          <a:p>
            <a:endParaRPr lang="en-CA" dirty="0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C045FE8F-162A-C8C5-DCE2-ACAE0A48497E}"/>
              </a:ext>
            </a:extLst>
          </p:cNvPr>
          <p:cNvSpPr/>
          <p:nvPr/>
        </p:nvSpPr>
        <p:spPr>
          <a:xfrm>
            <a:off x="8774064" y="3102287"/>
            <a:ext cx="92875" cy="94719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2" name="Object 111">
            <a:extLst>
              <a:ext uri="{FF2B5EF4-FFF2-40B4-BE49-F238E27FC236}">
                <a16:creationId xmlns:a16="http://schemas.microsoft.com/office/drawing/2014/main" id="{8B926A7E-16FA-53D6-BEAE-DBEED1BEE5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387832"/>
              </p:ext>
            </p:extLst>
          </p:nvPr>
        </p:nvGraphicFramePr>
        <p:xfrm>
          <a:off x="8469899" y="2440097"/>
          <a:ext cx="79375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" imgH="253800" progId="Equation.DSMT4">
                  <p:embed/>
                </p:oleObj>
              </mc:Choice>
              <mc:Fallback>
                <p:oleObj name="Equation" r:id="rId2" imgW="368280" imgH="253800" progId="Equation.DSMT4">
                  <p:embed/>
                  <p:pic>
                    <p:nvPicPr>
                      <p:cNvPr id="111" name="Object 110">
                        <a:extLst>
                          <a:ext uri="{FF2B5EF4-FFF2-40B4-BE49-F238E27FC236}">
                            <a16:creationId xmlns:a16="http://schemas.microsoft.com/office/drawing/2014/main" id="{0A2ECC9A-8D58-49D5-BF72-A8D3901C76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469899" y="2440097"/>
                        <a:ext cx="793750" cy="5476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112">
            <a:extLst>
              <a:ext uri="{FF2B5EF4-FFF2-40B4-BE49-F238E27FC236}">
                <a16:creationId xmlns:a16="http://schemas.microsoft.com/office/drawing/2014/main" id="{70ACC6BA-8958-EE1E-A518-E43EC2142F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455832"/>
              </p:ext>
            </p:extLst>
          </p:nvPr>
        </p:nvGraphicFramePr>
        <p:xfrm>
          <a:off x="8547852" y="3766210"/>
          <a:ext cx="5730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253800" progId="Equation.DSMT4">
                  <p:embed/>
                </p:oleObj>
              </mc:Choice>
              <mc:Fallback>
                <p:oleObj name="Equation" r:id="rId4" imgW="368280" imgH="253800" progId="Equation.DSMT4">
                  <p:embed/>
                  <p:pic>
                    <p:nvPicPr>
                      <p:cNvPr id="112" name="Object 111">
                        <a:extLst>
                          <a:ext uri="{FF2B5EF4-FFF2-40B4-BE49-F238E27FC236}">
                            <a16:creationId xmlns:a16="http://schemas.microsoft.com/office/drawing/2014/main" id="{8D205FEA-7EFF-4F67-AB4C-90C9641613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547852" y="3766210"/>
                        <a:ext cx="573087" cy="3937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" name="Oval 113">
            <a:extLst>
              <a:ext uri="{FF2B5EF4-FFF2-40B4-BE49-F238E27FC236}">
                <a16:creationId xmlns:a16="http://schemas.microsoft.com/office/drawing/2014/main" id="{E23F2F27-4616-20C3-A705-013596AC512F}"/>
              </a:ext>
            </a:extLst>
          </p:cNvPr>
          <p:cNvSpPr/>
          <p:nvPr/>
        </p:nvSpPr>
        <p:spPr>
          <a:xfrm>
            <a:off x="8742982" y="3603066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pic>
        <p:nvPicPr>
          <p:cNvPr id="116" name="Picture 115">
            <a:extLst>
              <a:ext uri="{FF2B5EF4-FFF2-40B4-BE49-F238E27FC236}">
                <a16:creationId xmlns:a16="http://schemas.microsoft.com/office/drawing/2014/main" id="{656D9739-687A-C8D6-68BD-E50C2D6CFF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00640" y="990013"/>
            <a:ext cx="4109513" cy="1053484"/>
          </a:xfrm>
          <a:prstGeom prst="rect">
            <a:avLst/>
          </a:prstGeom>
        </p:spPr>
      </p:pic>
      <p:sp>
        <p:nvSpPr>
          <p:cNvPr id="117" name="Freeform 135">
            <a:extLst>
              <a:ext uri="{FF2B5EF4-FFF2-40B4-BE49-F238E27FC236}">
                <a16:creationId xmlns:a16="http://schemas.microsoft.com/office/drawing/2014/main" id="{1445BC47-78A0-2D72-8EE3-12A07B9BC261}"/>
              </a:ext>
            </a:extLst>
          </p:cNvPr>
          <p:cNvSpPr>
            <a:spLocks/>
          </p:cNvSpPr>
          <p:nvPr/>
        </p:nvSpPr>
        <p:spPr bwMode="auto">
          <a:xfrm>
            <a:off x="7256303" y="919585"/>
            <a:ext cx="3132837" cy="2229112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047BFF23-21D0-935D-1A09-A9FDB21821D9}"/>
              </a:ext>
            </a:extLst>
          </p:cNvPr>
          <p:cNvSpPr/>
          <p:nvPr/>
        </p:nvSpPr>
        <p:spPr>
          <a:xfrm>
            <a:off x="10020861" y="1724302"/>
            <a:ext cx="92875" cy="94719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9" name="Object 118">
            <a:extLst>
              <a:ext uri="{FF2B5EF4-FFF2-40B4-BE49-F238E27FC236}">
                <a16:creationId xmlns:a16="http://schemas.microsoft.com/office/drawing/2014/main" id="{C15CE3DB-5D49-26B0-5CEB-D8A3B15B1D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144923"/>
              </p:ext>
            </p:extLst>
          </p:nvPr>
        </p:nvGraphicFramePr>
        <p:xfrm>
          <a:off x="9356586" y="1111681"/>
          <a:ext cx="7651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5320" imgH="253800" progId="Equation.DSMT4">
                  <p:embed/>
                </p:oleObj>
              </mc:Choice>
              <mc:Fallback>
                <p:oleObj name="Equation" r:id="rId7" imgW="355320" imgH="253800" progId="Equation.DSMT4">
                  <p:embed/>
                  <p:pic>
                    <p:nvPicPr>
                      <p:cNvPr id="112" name="Object 111">
                        <a:extLst>
                          <a:ext uri="{FF2B5EF4-FFF2-40B4-BE49-F238E27FC236}">
                            <a16:creationId xmlns:a16="http://schemas.microsoft.com/office/drawing/2014/main" id="{8B926A7E-16FA-53D6-BEAE-DBEED1BEE5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356586" y="1111681"/>
                        <a:ext cx="765175" cy="5476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119">
            <a:extLst>
              <a:ext uri="{FF2B5EF4-FFF2-40B4-BE49-F238E27FC236}">
                <a16:creationId xmlns:a16="http://schemas.microsoft.com/office/drawing/2014/main" id="{B9CD0EA1-B0AC-E185-08A5-58AAC8CA4F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517123"/>
              </p:ext>
            </p:extLst>
          </p:nvPr>
        </p:nvGraphicFramePr>
        <p:xfrm>
          <a:off x="9790113" y="3511550"/>
          <a:ext cx="5524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320" imgH="253800" progId="Equation.DSMT4">
                  <p:embed/>
                </p:oleObj>
              </mc:Choice>
              <mc:Fallback>
                <p:oleObj name="Equation" r:id="rId9" imgW="355320" imgH="253800" progId="Equation.DSMT4">
                  <p:embed/>
                  <p:pic>
                    <p:nvPicPr>
                      <p:cNvPr id="113" name="Object 112">
                        <a:extLst>
                          <a:ext uri="{FF2B5EF4-FFF2-40B4-BE49-F238E27FC236}">
                            <a16:creationId xmlns:a16="http://schemas.microsoft.com/office/drawing/2014/main" id="{70ACC6BA-8958-EE1E-A518-E43EC2142F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790113" y="3511550"/>
                        <a:ext cx="552450" cy="3937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" name="Oval 120">
            <a:extLst>
              <a:ext uri="{FF2B5EF4-FFF2-40B4-BE49-F238E27FC236}">
                <a16:creationId xmlns:a16="http://schemas.microsoft.com/office/drawing/2014/main" id="{06AE71DB-9743-5677-792B-142DF95FA6B5}"/>
              </a:ext>
            </a:extLst>
          </p:cNvPr>
          <p:cNvSpPr/>
          <p:nvPr/>
        </p:nvSpPr>
        <p:spPr>
          <a:xfrm>
            <a:off x="9974939" y="3347691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88B8A027-4DFF-2AFF-B56D-3CE875D2A11A}"/>
              </a:ext>
            </a:extLst>
          </p:cNvPr>
          <p:cNvSpPr/>
          <p:nvPr/>
        </p:nvSpPr>
        <p:spPr>
          <a:xfrm>
            <a:off x="7530901" y="1710276"/>
            <a:ext cx="92875" cy="94719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3" name="Object 122">
            <a:extLst>
              <a:ext uri="{FF2B5EF4-FFF2-40B4-BE49-F238E27FC236}">
                <a16:creationId xmlns:a16="http://schemas.microsoft.com/office/drawing/2014/main" id="{FA5D265D-A270-F913-91E1-A68F0803A2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147593"/>
              </p:ext>
            </p:extLst>
          </p:nvPr>
        </p:nvGraphicFramePr>
        <p:xfrm>
          <a:off x="7482026" y="1130117"/>
          <a:ext cx="7651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5320" imgH="253800" progId="Equation.DSMT4">
                  <p:embed/>
                </p:oleObj>
              </mc:Choice>
              <mc:Fallback>
                <p:oleObj name="Equation" r:id="rId11" imgW="355320" imgH="253800" progId="Equation.DSMT4">
                  <p:embed/>
                  <p:pic>
                    <p:nvPicPr>
                      <p:cNvPr id="119" name="Object 118">
                        <a:extLst>
                          <a:ext uri="{FF2B5EF4-FFF2-40B4-BE49-F238E27FC236}">
                            <a16:creationId xmlns:a16="http://schemas.microsoft.com/office/drawing/2014/main" id="{C15CE3DB-5D49-26B0-5CEB-D8A3B15B1D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482026" y="1130117"/>
                        <a:ext cx="765175" cy="5476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123">
            <a:extLst>
              <a:ext uri="{FF2B5EF4-FFF2-40B4-BE49-F238E27FC236}">
                <a16:creationId xmlns:a16="http://schemas.microsoft.com/office/drawing/2014/main" id="{4949EAC0-D0E7-BA5E-C2AC-083B295231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278964"/>
              </p:ext>
            </p:extLst>
          </p:nvPr>
        </p:nvGraphicFramePr>
        <p:xfrm>
          <a:off x="7314999" y="3523080"/>
          <a:ext cx="5524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5320" imgH="253800" progId="Equation.DSMT4">
                  <p:embed/>
                </p:oleObj>
              </mc:Choice>
              <mc:Fallback>
                <p:oleObj name="Equation" r:id="rId13" imgW="355320" imgH="253800" progId="Equation.DSMT4">
                  <p:embed/>
                  <p:pic>
                    <p:nvPicPr>
                      <p:cNvPr id="120" name="Object 119">
                        <a:extLst>
                          <a:ext uri="{FF2B5EF4-FFF2-40B4-BE49-F238E27FC236}">
                            <a16:creationId xmlns:a16="http://schemas.microsoft.com/office/drawing/2014/main" id="{B9CD0EA1-B0AC-E185-08A5-58AAC8CA4F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314999" y="3523080"/>
                        <a:ext cx="552450" cy="3937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7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Oval 124">
            <a:extLst>
              <a:ext uri="{FF2B5EF4-FFF2-40B4-BE49-F238E27FC236}">
                <a16:creationId xmlns:a16="http://schemas.microsoft.com/office/drawing/2014/main" id="{AA5B1273-71D9-70BD-B04C-EA120E1C97CA}"/>
              </a:ext>
            </a:extLst>
          </p:cNvPr>
          <p:cNvSpPr/>
          <p:nvPr/>
        </p:nvSpPr>
        <p:spPr>
          <a:xfrm>
            <a:off x="7499825" y="3359221"/>
            <a:ext cx="145336" cy="13208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6" name="Freeform 135">
            <a:extLst>
              <a:ext uri="{FF2B5EF4-FFF2-40B4-BE49-F238E27FC236}">
                <a16:creationId xmlns:a16="http://schemas.microsoft.com/office/drawing/2014/main" id="{E22000CF-6FFC-BFB1-2D38-CD9FB47B6D4E}"/>
              </a:ext>
            </a:extLst>
          </p:cNvPr>
          <p:cNvSpPr>
            <a:spLocks/>
          </p:cNvSpPr>
          <p:nvPr/>
        </p:nvSpPr>
        <p:spPr bwMode="auto">
          <a:xfrm>
            <a:off x="6600640" y="2747554"/>
            <a:ext cx="4513476" cy="95269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7898900-14B8-A5BE-719F-D8D9F82EAE7C}"/>
              </a:ext>
            </a:extLst>
          </p:cNvPr>
          <p:cNvSpPr txBox="1"/>
          <p:nvPr/>
        </p:nvSpPr>
        <p:spPr>
          <a:xfrm>
            <a:off x="642131" y="4819596"/>
            <a:ext cx="5307026" cy="707886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WE have the TOP half of a vertical HYPERBOLA!!</a:t>
            </a:r>
          </a:p>
        </p:txBody>
      </p:sp>
    </p:spTree>
    <p:extLst>
      <p:ext uri="{BB962C8B-B14F-4D97-AF65-F5344CB8AC3E}">
        <p14:creationId xmlns:p14="http://schemas.microsoft.com/office/powerpoint/2010/main" val="160048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111" grpId="1" animBg="1"/>
      <p:bldP spid="114" grpId="0" animBg="1"/>
      <p:bldP spid="118" grpId="0" animBg="1"/>
      <p:bldP spid="118" grpId="1" animBg="1"/>
      <p:bldP spid="121" grpId="0" animBg="1"/>
      <p:bldP spid="122" grpId="0" animBg="1"/>
      <p:bldP spid="122" grpId="1" animBg="1"/>
      <p:bldP spid="125" grpId="0" animBg="1"/>
      <p:bldP spid="126" grpId="0" animBg="1"/>
      <p:bldP spid="1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7DC700-FC35-5A91-E3A2-15699F10C670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6967" y="211975"/>
                <a:ext cx="11094720" cy="67748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Practice: Given each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, draw the graph of the following: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7DC700-FC35-5A91-E3A2-15699F10C6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6967" y="211975"/>
                <a:ext cx="11094720" cy="677487"/>
              </a:xfrm>
              <a:blipFill>
                <a:blip r:embed="rId3"/>
                <a:stretch>
                  <a:fillRect l="-879" t="-7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52E6BD09-E1DD-3BA8-18B3-8E2A8F4C46B3}"/>
              </a:ext>
            </a:extLst>
          </p:cNvPr>
          <p:cNvGrpSpPr/>
          <p:nvPr/>
        </p:nvGrpSpPr>
        <p:grpSpPr>
          <a:xfrm>
            <a:off x="531872" y="2547691"/>
            <a:ext cx="3476905" cy="3945922"/>
            <a:chOff x="1725143" y="2881813"/>
            <a:chExt cx="3476905" cy="3945922"/>
          </a:xfrm>
        </p:grpSpPr>
        <p:sp>
          <p:nvSpPr>
            <p:cNvPr id="5" name="AutoShape 193">
              <a:extLst>
                <a:ext uri="{FF2B5EF4-FFF2-40B4-BE49-F238E27FC236}">
                  <a16:creationId xmlns:a16="http://schemas.microsoft.com/office/drawing/2014/main" id="{437FB6C8-8566-4907-8503-807FCFF9CED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95">
              <a:extLst>
                <a:ext uri="{FF2B5EF4-FFF2-40B4-BE49-F238E27FC236}">
                  <a16:creationId xmlns:a16="http://schemas.microsoft.com/office/drawing/2014/main" id="{323B8946-7255-C55C-5B9B-CA9342C38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" name="Line 196">
              <a:extLst>
                <a:ext uri="{FF2B5EF4-FFF2-40B4-BE49-F238E27FC236}">
                  <a16:creationId xmlns:a16="http://schemas.microsoft.com/office/drawing/2014/main" id="{1C3F3169-19FA-7F33-CABF-E2D5163809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97">
              <a:extLst>
                <a:ext uri="{FF2B5EF4-FFF2-40B4-BE49-F238E27FC236}">
                  <a16:creationId xmlns:a16="http://schemas.microsoft.com/office/drawing/2014/main" id="{7202AA87-200E-2432-D768-31C104C583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98">
              <a:extLst>
                <a:ext uri="{FF2B5EF4-FFF2-40B4-BE49-F238E27FC236}">
                  <a16:creationId xmlns:a16="http://schemas.microsoft.com/office/drawing/2014/main" id="{E9F49918-A575-65DD-471E-B024CE027B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99">
              <a:extLst>
                <a:ext uri="{FF2B5EF4-FFF2-40B4-BE49-F238E27FC236}">
                  <a16:creationId xmlns:a16="http://schemas.microsoft.com/office/drawing/2014/main" id="{BDA65F41-FA55-C01B-C669-50A62F1047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200">
              <a:extLst>
                <a:ext uri="{FF2B5EF4-FFF2-40B4-BE49-F238E27FC236}">
                  <a16:creationId xmlns:a16="http://schemas.microsoft.com/office/drawing/2014/main" id="{ED88B60E-4C85-F946-83F1-A1B766D5D7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201">
              <a:extLst>
                <a:ext uri="{FF2B5EF4-FFF2-40B4-BE49-F238E27FC236}">
                  <a16:creationId xmlns:a16="http://schemas.microsoft.com/office/drawing/2014/main" id="{48481982-9459-5531-18EB-96EB4930D8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02">
              <a:extLst>
                <a:ext uri="{FF2B5EF4-FFF2-40B4-BE49-F238E27FC236}">
                  <a16:creationId xmlns:a16="http://schemas.microsoft.com/office/drawing/2014/main" id="{7A6AFAAF-83FC-9C24-6FCB-C3297B8D0E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3">
              <a:extLst>
                <a:ext uri="{FF2B5EF4-FFF2-40B4-BE49-F238E27FC236}">
                  <a16:creationId xmlns:a16="http://schemas.microsoft.com/office/drawing/2014/main" id="{0C8766F8-64F3-1E38-7A22-724ECB5F5D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04">
              <a:extLst>
                <a:ext uri="{FF2B5EF4-FFF2-40B4-BE49-F238E27FC236}">
                  <a16:creationId xmlns:a16="http://schemas.microsoft.com/office/drawing/2014/main" id="{5972BC0A-1B6E-B135-3D96-161F97F666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05">
              <a:extLst>
                <a:ext uri="{FF2B5EF4-FFF2-40B4-BE49-F238E27FC236}">
                  <a16:creationId xmlns:a16="http://schemas.microsoft.com/office/drawing/2014/main" id="{AFD3AA1E-6A89-AF69-3832-E6FA57220B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06">
              <a:extLst>
                <a:ext uri="{FF2B5EF4-FFF2-40B4-BE49-F238E27FC236}">
                  <a16:creationId xmlns:a16="http://schemas.microsoft.com/office/drawing/2014/main" id="{C8AB15C6-CB7F-2B75-CE43-361FB9A4DC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7">
              <a:extLst>
                <a:ext uri="{FF2B5EF4-FFF2-40B4-BE49-F238E27FC236}">
                  <a16:creationId xmlns:a16="http://schemas.microsoft.com/office/drawing/2014/main" id="{D227E48F-F919-7BAB-563E-6ED5CCD51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08">
              <a:extLst>
                <a:ext uri="{FF2B5EF4-FFF2-40B4-BE49-F238E27FC236}">
                  <a16:creationId xmlns:a16="http://schemas.microsoft.com/office/drawing/2014/main" id="{FD3EE047-1459-D897-8D83-C831E59691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9">
              <a:extLst>
                <a:ext uri="{FF2B5EF4-FFF2-40B4-BE49-F238E27FC236}">
                  <a16:creationId xmlns:a16="http://schemas.microsoft.com/office/drawing/2014/main" id="{22C0E68E-A000-E10D-4465-695D3AC134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10">
              <a:extLst>
                <a:ext uri="{FF2B5EF4-FFF2-40B4-BE49-F238E27FC236}">
                  <a16:creationId xmlns:a16="http://schemas.microsoft.com/office/drawing/2014/main" id="{BCE36CAA-E372-0241-9C26-F77A4D2B1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11">
              <a:extLst>
                <a:ext uri="{FF2B5EF4-FFF2-40B4-BE49-F238E27FC236}">
                  <a16:creationId xmlns:a16="http://schemas.microsoft.com/office/drawing/2014/main" id="{72F68771-51F2-B34D-B85B-EF7DCE170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2">
              <a:extLst>
                <a:ext uri="{FF2B5EF4-FFF2-40B4-BE49-F238E27FC236}">
                  <a16:creationId xmlns:a16="http://schemas.microsoft.com/office/drawing/2014/main" id="{CC7EFEC8-2245-D70A-902C-30111A34C4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13">
              <a:extLst>
                <a:ext uri="{FF2B5EF4-FFF2-40B4-BE49-F238E27FC236}">
                  <a16:creationId xmlns:a16="http://schemas.microsoft.com/office/drawing/2014/main" id="{AC969E64-4E87-F7F3-A3CB-E97F997E65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14">
              <a:extLst>
                <a:ext uri="{FF2B5EF4-FFF2-40B4-BE49-F238E27FC236}">
                  <a16:creationId xmlns:a16="http://schemas.microsoft.com/office/drawing/2014/main" id="{9F803C54-D45B-B4FB-B857-77E58F8B04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15">
              <a:extLst>
                <a:ext uri="{FF2B5EF4-FFF2-40B4-BE49-F238E27FC236}">
                  <a16:creationId xmlns:a16="http://schemas.microsoft.com/office/drawing/2014/main" id="{EDB7CCB8-740A-9E68-8CCB-75CFC8B44C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16">
              <a:extLst>
                <a:ext uri="{FF2B5EF4-FFF2-40B4-BE49-F238E27FC236}">
                  <a16:creationId xmlns:a16="http://schemas.microsoft.com/office/drawing/2014/main" id="{FB20DDB4-5DEF-91F2-A943-EC07608DB0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7">
              <a:extLst>
                <a:ext uri="{FF2B5EF4-FFF2-40B4-BE49-F238E27FC236}">
                  <a16:creationId xmlns:a16="http://schemas.microsoft.com/office/drawing/2014/main" id="{19E869B8-0094-B32E-26A0-FB337D5CFA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18">
              <a:extLst>
                <a:ext uri="{FF2B5EF4-FFF2-40B4-BE49-F238E27FC236}">
                  <a16:creationId xmlns:a16="http://schemas.microsoft.com/office/drawing/2014/main" id="{CCB1F62F-DDE9-D547-9CB0-FA5CA899BB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19">
              <a:extLst>
                <a:ext uri="{FF2B5EF4-FFF2-40B4-BE49-F238E27FC236}">
                  <a16:creationId xmlns:a16="http://schemas.microsoft.com/office/drawing/2014/main" id="{60E75A91-C484-DD46-BFBA-64B5213F1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20">
              <a:extLst>
                <a:ext uri="{FF2B5EF4-FFF2-40B4-BE49-F238E27FC236}">
                  <a16:creationId xmlns:a16="http://schemas.microsoft.com/office/drawing/2014/main" id="{88F7586F-B02F-F6CF-3C34-42F8BF38FF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21">
              <a:extLst>
                <a:ext uri="{FF2B5EF4-FFF2-40B4-BE49-F238E27FC236}">
                  <a16:creationId xmlns:a16="http://schemas.microsoft.com/office/drawing/2014/main" id="{4C5EA459-4BCC-5385-1CE2-EBEC5144DF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22">
              <a:extLst>
                <a:ext uri="{FF2B5EF4-FFF2-40B4-BE49-F238E27FC236}">
                  <a16:creationId xmlns:a16="http://schemas.microsoft.com/office/drawing/2014/main" id="{3D970654-69F8-A4A5-3962-FC2B49CD5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3">
              <a:extLst>
                <a:ext uri="{FF2B5EF4-FFF2-40B4-BE49-F238E27FC236}">
                  <a16:creationId xmlns:a16="http://schemas.microsoft.com/office/drawing/2014/main" id="{B9CB372F-BD99-D9E0-E7A4-AA3CF91A8D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24">
              <a:extLst>
                <a:ext uri="{FF2B5EF4-FFF2-40B4-BE49-F238E27FC236}">
                  <a16:creationId xmlns:a16="http://schemas.microsoft.com/office/drawing/2014/main" id="{FB9981C3-4A96-8314-F2D6-BF0416514D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25">
              <a:extLst>
                <a:ext uri="{FF2B5EF4-FFF2-40B4-BE49-F238E27FC236}">
                  <a16:creationId xmlns:a16="http://schemas.microsoft.com/office/drawing/2014/main" id="{DB5517EA-F61D-91EC-528B-F13ED17BA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26">
              <a:extLst>
                <a:ext uri="{FF2B5EF4-FFF2-40B4-BE49-F238E27FC236}">
                  <a16:creationId xmlns:a16="http://schemas.microsoft.com/office/drawing/2014/main" id="{8CFBF800-7ABB-8DEB-BEF0-1BF0975E5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27">
              <a:extLst>
                <a:ext uri="{FF2B5EF4-FFF2-40B4-BE49-F238E27FC236}">
                  <a16:creationId xmlns:a16="http://schemas.microsoft.com/office/drawing/2014/main" id="{83DD27F3-C43D-F7D1-D82B-F3E3520D36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28">
              <a:extLst>
                <a:ext uri="{FF2B5EF4-FFF2-40B4-BE49-F238E27FC236}">
                  <a16:creationId xmlns:a16="http://schemas.microsoft.com/office/drawing/2014/main" id="{542A241E-1D55-17B1-8C19-527186B1E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29">
              <a:extLst>
                <a:ext uri="{FF2B5EF4-FFF2-40B4-BE49-F238E27FC236}">
                  <a16:creationId xmlns:a16="http://schemas.microsoft.com/office/drawing/2014/main" id="{2D9D4988-DF58-4994-3759-5C7F02323F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30">
              <a:extLst>
                <a:ext uri="{FF2B5EF4-FFF2-40B4-BE49-F238E27FC236}">
                  <a16:creationId xmlns:a16="http://schemas.microsoft.com/office/drawing/2014/main" id="{7BBE91A3-97C8-A9B0-717E-DE1938147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31">
              <a:extLst>
                <a:ext uri="{FF2B5EF4-FFF2-40B4-BE49-F238E27FC236}">
                  <a16:creationId xmlns:a16="http://schemas.microsoft.com/office/drawing/2014/main" id="{1A5C749D-1D75-C8C4-C907-1722108E19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32">
              <a:extLst>
                <a:ext uri="{FF2B5EF4-FFF2-40B4-BE49-F238E27FC236}">
                  <a16:creationId xmlns:a16="http://schemas.microsoft.com/office/drawing/2014/main" id="{76EE925B-5475-AC09-877C-98586D9609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33">
              <a:extLst>
                <a:ext uri="{FF2B5EF4-FFF2-40B4-BE49-F238E27FC236}">
                  <a16:creationId xmlns:a16="http://schemas.microsoft.com/office/drawing/2014/main" id="{EE4C291A-3DD1-1B24-7F0E-67A93B4094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34">
              <a:extLst>
                <a:ext uri="{FF2B5EF4-FFF2-40B4-BE49-F238E27FC236}">
                  <a16:creationId xmlns:a16="http://schemas.microsoft.com/office/drawing/2014/main" id="{A379E014-E315-911F-A90C-BF4913655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35">
              <a:extLst>
                <a:ext uri="{FF2B5EF4-FFF2-40B4-BE49-F238E27FC236}">
                  <a16:creationId xmlns:a16="http://schemas.microsoft.com/office/drawing/2014/main" id="{BC43FA98-13F2-DE1F-8D16-88F0777D54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36">
              <a:extLst>
                <a:ext uri="{FF2B5EF4-FFF2-40B4-BE49-F238E27FC236}">
                  <a16:creationId xmlns:a16="http://schemas.microsoft.com/office/drawing/2014/main" id="{57CA6613-2C48-E4E8-C4B6-9C9DDD3115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37">
              <a:extLst>
                <a:ext uri="{FF2B5EF4-FFF2-40B4-BE49-F238E27FC236}">
                  <a16:creationId xmlns:a16="http://schemas.microsoft.com/office/drawing/2014/main" id="{632ED3C6-AF2B-1D3A-C349-AC41787D1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38">
              <a:extLst>
                <a:ext uri="{FF2B5EF4-FFF2-40B4-BE49-F238E27FC236}">
                  <a16:creationId xmlns:a16="http://schemas.microsoft.com/office/drawing/2014/main" id="{BEE1272B-AF13-8768-2640-98CDB1CC7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39">
              <a:extLst>
                <a:ext uri="{FF2B5EF4-FFF2-40B4-BE49-F238E27FC236}">
                  <a16:creationId xmlns:a16="http://schemas.microsoft.com/office/drawing/2014/main" id="{42FCFABB-1E96-B5BF-C8B1-E6C9DB97AB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40">
              <a:extLst>
                <a:ext uri="{FF2B5EF4-FFF2-40B4-BE49-F238E27FC236}">
                  <a16:creationId xmlns:a16="http://schemas.microsoft.com/office/drawing/2014/main" id="{353245C4-4E54-D3B1-F4CE-4708358D88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41">
              <a:extLst>
                <a:ext uri="{FF2B5EF4-FFF2-40B4-BE49-F238E27FC236}">
                  <a16:creationId xmlns:a16="http://schemas.microsoft.com/office/drawing/2014/main" id="{7B4D2D87-EA94-CC86-0989-50C04CF5EE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42">
              <a:extLst>
                <a:ext uri="{FF2B5EF4-FFF2-40B4-BE49-F238E27FC236}">
                  <a16:creationId xmlns:a16="http://schemas.microsoft.com/office/drawing/2014/main" id="{E062BFBB-FD15-5309-15AB-C418D90913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243">
              <a:extLst>
                <a:ext uri="{FF2B5EF4-FFF2-40B4-BE49-F238E27FC236}">
                  <a16:creationId xmlns:a16="http://schemas.microsoft.com/office/drawing/2014/main" id="{D254B33E-CB32-4EAC-51AF-41372F4020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244">
              <a:extLst>
                <a:ext uri="{FF2B5EF4-FFF2-40B4-BE49-F238E27FC236}">
                  <a16:creationId xmlns:a16="http://schemas.microsoft.com/office/drawing/2014/main" id="{C400EF0F-97C4-AE5D-F495-A645A3074C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45">
              <a:extLst>
                <a:ext uri="{FF2B5EF4-FFF2-40B4-BE49-F238E27FC236}">
                  <a16:creationId xmlns:a16="http://schemas.microsoft.com/office/drawing/2014/main" id="{761379CD-9616-09E7-4126-F4405A32F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246">
              <a:extLst>
                <a:ext uri="{FF2B5EF4-FFF2-40B4-BE49-F238E27FC236}">
                  <a16:creationId xmlns:a16="http://schemas.microsoft.com/office/drawing/2014/main" id="{CBEF25F0-D938-F9E4-6D25-1DA2572D9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247">
              <a:extLst>
                <a:ext uri="{FF2B5EF4-FFF2-40B4-BE49-F238E27FC236}">
                  <a16:creationId xmlns:a16="http://schemas.microsoft.com/office/drawing/2014/main" id="{A3D2E03C-5ED6-47B9-D82A-F45C4B2607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248">
              <a:extLst>
                <a:ext uri="{FF2B5EF4-FFF2-40B4-BE49-F238E27FC236}">
                  <a16:creationId xmlns:a16="http://schemas.microsoft.com/office/drawing/2014/main" id="{61A0AB14-FA5C-177B-6FD4-08A67B0D0A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249">
              <a:extLst>
                <a:ext uri="{FF2B5EF4-FFF2-40B4-BE49-F238E27FC236}">
                  <a16:creationId xmlns:a16="http://schemas.microsoft.com/office/drawing/2014/main" id="{D73BD08E-7CCA-A7DA-099B-2AE43807F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250">
              <a:extLst>
                <a:ext uri="{FF2B5EF4-FFF2-40B4-BE49-F238E27FC236}">
                  <a16:creationId xmlns:a16="http://schemas.microsoft.com/office/drawing/2014/main" id="{4EEE8543-FE90-2CC2-23F3-F78683F48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2" name="Freeform 251">
              <a:extLst>
                <a:ext uri="{FF2B5EF4-FFF2-40B4-BE49-F238E27FC236}">
                  <a16:creationId xmlns:a16="http://schemas.microsoft.com/office/drawing/2014/main" id="{77740E8C-3167-AECA-EF55-4F742E3A6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3" name="Line 252">
              <a:extLst>
                <a:ext uri="{FF2B5EF4-FFF2-40B4-BE49-F238E27FC236}">
                  <a16:creationId xmlns:a16="http://schemas.microsoft.com/office/drawing/2014/main" id="{0518653A-973A-8107-6F02-BA9538A639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253">
              <a:extLst>
                <a:ext uri="{FF2B5EF4-FFF2-40B4-BE49-F238E27FC236}">
                  <a16:creationId xmlns:a16="http://schemas.microsoft.com/office/drawing/2014/main" id="{8D704D3D-B3C6-FDC2-60F3-857E684FE4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254">
              <a:extLst>
                <a:ext uri="{FF2B5EF4-FFF2-40B4-BE49-F238E27FC236}">
                  <a16:creationId xmlns:a16="http://schemas.microsoft.com/office/drawing/2014/main" id="{495BA50A-B739-D93A-1BE3-4BEFAD767B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255">
              <a:extLst>
                <a:ext uri="{FF2B5EF4-FFF2-40B4-BE49-F238E27FC236}">
                  <a16:creationId xmlns:a16="http://schemas.microsoft.com/office/drawing/2014/main" id="{F24200B9-A9F4-F445-B8AB-7C6AE031A8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256">
              <a:extLst>
                <a:ext uri="{FF2B5EF4-FFF2-40B4-BE49-F238E27FC236}">
                  <a16:creationId xmlns:a16="http://schemas.microsoft.com/office/drawing/2014/main" id="{098A9CB0-1496-D5F1-9593-3F00F3638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8" name="Freeform 257">
              <a:extLst>
                <a:ext uri="{FF2B5EF4-FFF2-40B4-BE49-F238E27FC236}">
                  <a16:creationId xmlns:a16="http://schemas.microsoft.com/office/drawing/2014/main" id="{EA20013B-5C74-4588-985E-849E15EB2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9" name="Rectangle 258">
              <a:extLst>
                <a:ext uri="{FF2B5EF4-FFF2-40B4-BE49-F238E27FC236}">
                  <a16:creationId xmlns:a16="http://schemas.microsoft.com/office/drawing/2014/main" id="{BA63AE3E-F324-A094-15E5-02E294532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0" name="Line 259">
              <a:extLst>
                <a:ext uri="{FF2B5EF4-FFF2-40B4-BE49-F238E27FC236}">
                  <a16:creationId xmlns:a16="http://schemas.microsoft.com/office/drawing/2014/main" id="{F70809AE-E01B-7C70-DC85-EE4565F86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260">
              <a:extLst>
                <a:ext uri="{FF2B5EF4-FFF2-40B4-BE49-F238E27FC236}">
                  <a16:creationId xmlns:a16="http://schemas.microsoft.com/office/drawing/2014/main" id="{13CCF1FA-68A9-096B-34C5-79658A591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" name="Rectangle 261">
              <a:extLst>
                <a:ext uri="{FF2B5EF4-FFF2-40B4-BE49-F238E27FC236}">
                  <a16:creationId xmlns:a16="http://schemas.microsoft.com/office/drawing/2014/main" id="{C93B241F-74E4-7303-64FE-49F42D2CF7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3" name="Line 262">
              <a:extLst>
                <a:ext uri="{FF2B5EF4-FFF2-40B4-BE49-F238E27FC236}">
                  <a16:creationId xmlns:a16="http://schemas.microsoft.com/office/drawing/2014/main" id="{96E47B27-79F9-64E8-BC4C-3CEBA2FD67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263">
              <a:extLst>
                <a:ext uri="{FF2B5EF4-FFF2-40B4-BE49-F238E27FC236}">
                  <a16:creationId xmlns:a16="http://schemas.microsoft.com/office/drawing/2014/main" id="{E8D732EF-6BE7-B92F-97F5-256F14685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5" name="Line 264">
              <a:extLst>
                <a:ext uri="{FF2B5EF4-FFF2-40B4-BE49-F238E27FC236}">
                  <a16:creationId xmlns:a16="http://schemas.microsoft.com/office/drawing/2014/main" id="{8852EA84-748F-BC62-97F0-5DFA352F55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265">
              <a:extLst>
                <a:ext uri="{FF2B5EF4-FFF2-40B4-BE49-F238E27FC236}">
                  <a16:creationId xmlns:a16="http://schemas.microsoft.com/office/drawing/2014/main" id="{4AD72001-11CF-9FAE-56AF-32E9FF51CC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7" name="Line 266">
              <a:extLst>
                <a:ext uri="{FF2B5EF4-FFF2-40B4-BE49-F238E27FC236}">
                  <a16:creationId xmlns:a16="http://schemas.microsoft.com/office/drawing/2014/main" id="{110670EE-D067-9961-A520-0C959C5D09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267">
              <a:extLst>
                <a:ext uri="{FF2B5EF4-FFF2-40B4-BE49-F238E27FC236}">
                  <a16:creationId xmlns:a16="http://schemas.microsoft.com/office/drawing/2014/main" id="{28C01915-8185-9898-0513-B502CFCB8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9" name="Line 268">
              <a:extLst>
                <a:ext uri="{FF2B5EF4-FFF2-40B4-BE49-F238E27FC236}">
                  <a16:creationId xmlns:a16="http://schemas.microsoft.com/office/drawing/2014/main" id="{82299BD3-409B-6EE2-F263-8FB4BE363A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269">
              <a:extLst>
                <a:ext uri="{FF2B5EF4-FFF2-40B4-BE49-F238E27FC236}">
                  <a16:creationId xmlns:a16="http://schemas.microsoft.com/office/drawing/2014/main" id="{0089845D-B034-2047-5B01-1EFA31447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1" name="Rectangle 270">
              <a:extLst>
                <a:ext uri="{FF2B5EF4-FFF2-40B4-BE49-F238E27FC236}">
                  <a16:creationId xmlns:a16="http://schemas.microsoft.com/office/drawing/2014/main" id="{873F6473-FC4E-98EF-9215-C1EEF28B6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2" name="Line 271">
              <a:extLst>
                <a:ext uri="{FF2B5EF4-FFF2-40B4-BE49-F238E27FC236}">
                  <a16:creationId xmlns:a16="http://schemas.microsoft.com/office/drawing/2014/main" id="{3FFE2AB2-8A95-0ECC-EB7B-CFC4C1BFF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272">
              <a:extLst>
                <a:ext uri="{FF2B5EF4-FFF2-40B4-BE49-F238E27FC236}">
                  <a16:creationId xmlns:a16="http://schemas.microsoft.com/office/drawing/2014/main" id="{1C0B036B-3C4E-C823-BF2F-E55842A73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4" name="Line 273">
              <a:extLst>
                <a:ext uri="{FF2B5EF4-FFF2-40B4-BE49-F238E27FC236}">
                  <a16:creationId xmlns:a16="http://schemas.microsoft.com/office/drawing/2014/main" id="{C6AAA941-652F-DC03-A075-2431AE2507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274">
              <a:extLst>
                <a:ext uri="{FF2B5EF4-FFF2-40B4-BE49-F238E27FC236}">
                  <a16:creationId xmlns:a16="http://schemas.microsoft.com/office/drawing/2014/main" id="{E8AAAE0B-6B73-D3C8-3D60-F25BFF0BD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6" name="Line 275">
              <a:extLst>
                <a:ext uri="{FF2B5EF4-FFF2-40B4-BE49-F238E27FC236}">
                  <a16:creationId xmlns:a16="http://schemas.microsoft.com/office/drawing/2014/main" id="{67297A0F-4AA7-649C-D3EF-6D45556F14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276">
              <a:extLst>
                <a:ext uri="{FF2B5EF4-FFF2-40B4-BE49-F238E27FC236}">
                  <a16:creationId xmlns:a16="http://schemas.microsoft.com/office/drawing/2014/main" id="{E14AFB82-B654-A978-4DC5-2770E220E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8" name="Line 277">
              <a:extLst>
                <a:ext uri="{FF2B5EF4-FFF2-40B4-BE49-F238E27FC236}">
                  <a16:creationId xmlns:a16="http://schemas.microsoft.com/office/drawing/2014/main" id="{4AAA8C79-9562-5748-E101-AEE1923AC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278">
              <a:extLst>
                <a:ext uri="{FF2B5EF4-FFF2-40B4-BE49-F238E27FC236}">
                  <a16:creationId xmlns:a16="http://schemas.microsoft.com/office/drawing/2014/main" id="{58E60044-15F2-BE8A-3771-CC5CCF2AB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0" name="Line 279">
              <a:extLst>
                <a:ext uri="{FF2B5EF4-FFF2-40B4-BE49-F238E27FC236}">
                  <a16:creationId xmlns:a16="http://schemas.microsoft.com/office/drawing/2014/main" id="{D88413A5-84CB-0BC2-9C41-46F439BA0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280">
              <a:extLst>
                <a:ext uri="{FF2B5EF4-FFF2-40B4-BE49-F238E27FC236}">
                  <a16:creationId xmlns:a16="http://schemas.microsoft.com/office/drawing/2014/main" id="{217015DD-85D7-1106-FF2A-41DD3C1CEF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2" name="Line 281">
              <a:extLst>
                <a:ext uri="{FF2B5EF4-FFF2-40B4-BE49-F238E27FC236}">
                  <a16:creationId xmlns:a16="http://schemas.microsoft.com/office/drawing/2014/main" id="{4A3A2812-E0F3-BFD7-8055-5A151301B8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Freeform 284">
              <a:extLst>
                <a:ext uri="{FF2B5EF4-FFF2-40B4-BE49-F238E27FC236}">
                  <a16:creationId xmlns:a16="http://schemas.microsoft.com/office/drawing/2014/main" id="{842A3836-774C-2CE9-BE2B-B05F4C0776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4" name="Rectangle 288">
              <a:extLst>
                <a:ext uri="{FF2B5EF4-FFF2-40B4-BE49-F238E27FC236}">
                  <a16:creationId xmlns:a16="http://schemas.microsoft.com/office/drawing/2014/main" id="{3299CEEA-0D07-0ADB-B259-84882935B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A68E8A07-3C29-25F9-73C3-8AEC33069477}"/>
              </a:ext>
            </a:extLst>
          </p:cNvPr>
          <p:cNvGrpSpPr/>
          <p:nvPr/>
        </p:nvGrpSpPr>
        <p:grpSpPr>
          <a:xfrm>
            <a:off x="4283089" y="2561153"/>
            <a:ext cx="3476905" cy="3945922"/>
            <a:chOff x="1725143" y="2881813"/>
            <a:chExt cx="3476905" cy="3945922"/>
          </a:xfrm>
        </p:grpSpPr>
        <p:sp>
          <p:nvSpPr>
            <p:cNvPr id="167" name="AutoShape 193">
              <a:extLst>
                <a:ext uri="{FF2B5EF4-FFF2-40B4-BE49-F238E27FC236}">
                  <a16:creationId xmlns:a16="http://schemas.microsoft.com/office/drawing/2014/main" id="{4F2F3C2E-D7E3-D278-24B6-5441C5DDAD0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195">
              <a:extLst>
                <a:ext uri="{FF2B5EF4-FFF2-40B4-BE49-F238E27FC236}">
                  <a16:creationId xmlns:a16="http://schemas.microsoft.com/office/drawing/2014/main" id="{2329DF1A-3770-305D-38B0-AA523FD12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9" name="Line 196">
              <a:extLst>
                <a:ext uri="{FF2B5EF4-FFF2-40B4-BE49-F238E27FC236}">
                  <a16:creationId xmlns:a16="http://schemas.microsoft.com/office/drawing/2014/main" id="{17FC3B78-0BBE-83EF-614D-4F0B08437B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Line 197">
              <a:extLst>
                <a:ext uri="{FF2B5EF4-FFF2-40B4-BE49-F238E27FC236}">
                  <a16:creationId xmlns:a16="http://schemas.microsoft.com/office/drawing/2014/main" id="{974BC944-3C02-6DCC-F2BB-C85D50EDBA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Line 198">
              <a:extLst>
                <a:ext uri="{FF2B5EF4-FFF2-40B4-BE49-F238E27FC236}">
                  <a16:creationId xmlns:a16="http://schemas.microsoft.com/office/drawing/2014/main" id="{A46C9BB7-0D3F-484D-E1B9-44003B5411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Line 199">
              <a:extLst>
                <a:ext uri="{FF2B5EF4-FFF2-40B4-BE49-F238E27FC236}">
                  <a16:creationId xmlns:a16="http://schemas.microsoft.com/office/drawing/2014/main" id="{E9573A06-4765-3AE8-9B4B-AAF0C3AE58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3" name="Line 200">
              <a:extLst>
                <a:ext uri="{FF2B5EF4-FFF2-40B4-BE49-F238E27FC236}">
                  <a16:creationId xmlns:a16="http://schemas.microsoft.com/office/drawing/2014/main" id="{CA5C7CD9-CD94-B0C2-8832-4B0D001510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Line 201">
              <a:extLst>
                <a:ext uri="{FF2B5EF4-FFF2-40B4-BE49-F238E27FC236}">
                  <a16:creationId xmlns:a16="http://schemas.microsoft.com/office/drawing/2014/main" id="{64A1BD6F-EEA3-0C7B-8825-BAF1C5AB2A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5" name="Line 202">
              <a:extLst>
                <a:ext uri="{FF2B5EF4-FFF2-40B4-BE49-F238E27FC236}">
                  <a16:creationId xmlns:a16="http://schemas.microsoft.com/office/drawing/2014/main" id="{336E6F76-3482-5174-6DD1-165716D337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Line 203">
              <a:extLst>
                <a:ext uri="{FF2B5EF4-FFF2-40B4-BE49-F238E27FC236}">
                  <a16:creationId xmlns:a16="http://schemas.microsoft.com/office/drawing/2014/main" id="{CFA60C70-D376-FA77-62A3-D1C76F8705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Line 204">
              <a:extLst>
                <a:ext uri="{FF2B5EF4-FFF2-40B4-BE49-F238E27FC236}">
                  <a16:creationId xmlns:a16="http://schemas.microsoft.com/office/drawing/2014/main" id="{40C0D4AC-911F-ACE4-47EA-3447C9213E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Line 205">
              <a:extLst>
                <a:ext uri="{FF2B5EF4-FFF2-40B4-BE49-F238E27FC236}">
                  <a16:creationId xmlns:a16="http://schemas.microsoft.com/office/drawing/2014/main" id="{6D586D66-C1CA-1470-688C-D82300CE9C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Line 206">
              <a:extLst>
                <a:ext uri="{FF2B5EF4-FFF2-40B4-BE49-F238E27FC236}">
                  <a16:creationId xmlns:a16="http://schemas.microsoft.com/office/drawing/2014/main" id="{F59CDAA3-EF0F-487E-A3B2-E22C1EE360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Line 207">
              <a:extLst>
                <a:ext uri="{FF2B5EF4-FFF2-40B4-BE49-F238E27FC236}">
                  <a16:creationId xmlns:a16="http://schemas.microsoft.com/office/drawing/2014/main" id="{CA6445AA-CE72-4CBA-2AF0-35861514A7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Line 208">
              <a:extLst>
                <a:ext uri="{FF2B5EF4-FFF2-40B4-BE49-F238E27FC236}">
                  <a16:creationId xmlns:a16="http://schemas.microsoft.com/office/drawing/2014/main" id="{50DAE24B-6232-9C2C-261D-166D2F528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Line 209">
              <a:extLst>
                <a:ext uri="{FF2B5EF4-FFF2-40B4-BE49-F238E27FC236}">
                  <a16:creationId xmlns:a16="http://schemas.microsoft.com/office/drawing/2014/main" id="{1191ED18-5E80-485E-DC1E-15443A0B0F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Line 210">
              <a:extLst>
                <a:ext uri="{FF2B5EF4-FFF2-40B4-BE49-F238E27FC236}">
                  <a16:creationId xmlns:a16="http://schemas.microsoft.com/office/drawing/2014/main" id="{65AAAAFA-E332-2FB4-047F-26E660973F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Line 211">
              <a:extLst>
                <a:ext uri="{FF2B5EF4-FFF2-40B4-BE49-F238E27FC236}">
                  <a16:creationId xmlns:a16="http://schemas.microsoft.com/office/drawing/2014/main" id="{46DA038E-5ED9-2F8F-2AE1-537AE79CE2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Line 212">
              <a:extLst>
                <a:ext uri="{FF2B5EF4-FFF2-40B4-BE49-F238E27FC236}">
                  <a16:creationId xmlns:a16="http://schemas.microsoft.com/office/drawing/2014/main" id="{DBB0EEBA-E575-BCD4-85D4-DFA49E51FB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Line 213">
              <a:extLst>
                <a:ext uri="{FF2B5EF4-FFF2-40B4-BE49-F238E27FC236}">
                  <a16:creationId xmlns:a16="http://schemas.microsoft.com/office/drawing/2014/main" id="{3BDB94C3-A23C-81D5-CCE0-B947FA039E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Line 214">
              <a:extLst>
                <a:ext uri="{FF2B5EF4-FFF2-40B4-BE49-F238E27FC236}">
                  <a16:creationId xmlns:a16="http://schemas.microsoft.com/office/drawing/2014/main" id="{3904BB99-479B-E8AC-4B6B-6354FB2CC8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Line 215">
              <a:extLst>
                <a:ext uri="{FF2B5EF4-FFF2-40B4-BE49-F238E27FC236}">
                  <a16:creationId xmlns:a16="http://schemas.microsoft.com/office/drawing/2014/main" id="{6EBE7AA5-578F-7A8D-A120-E3F5A9FC8D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Line 216">
              <a:extLst>
                <a:ext uri="{FF2B5EF4-FFF2-40B4-BE49-F238E27FC236}">
                  <a16:creationId xmlns:a16="http://schemas.microsoft.com/office/drawing/2014/main" id="{11CC0A3E-998C-6A37-4654-95485524AF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Line 217">
              <a:extLst>
                <a:ext uri="{FF2B5EF4-FFF2-40B4-BE49-F238E27FC236}">
                  <a16:creationId xmlns:a16="http://schemas.microsoft.com/office/drawing/2014/main" id="{81FFF924-3738-8DAA-5DE7-2E09EA5EA7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Line 218">
              <a:extLst>
                <a:ext uri="{FF2B5EF4-FFF2-40B4-BE49-F238E27FC236}">
                  <a16:creationId xmlns:a16="http://schemas.microsoft.com/office/drawing/2014/main" id="{CC7F45D7-25CF-525E-5D44-EC637931D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Line 219">
              <a:extLst>
                <a:ext uri="{FF2B5EF4-FFF2-40B4-BE49-F238E27FC236}">
                  <a16:creationId xmlns:a16="http://schemas.microsoft.com/office/drawing/2014/main" id="{0682EB29-CB3C-60AD-BB98-BE0AF277C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Line 220">
              <a:extLst>
                <a:ext uri="{FF2B5EF4-FFF2-40B4-BE49-F238E27FC236}">
                  <a16:creationId xmlns:a16="http://schemas.microsoft.com/office/drawing/2014/main" id="{4DCE926F-B00A-A3FC-986C-5C8A277E4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4" name="Line 221">
              <a:extLst>
                <a:ext uri="{FF2B5EF4-FFF2-40B4-BE49-F238E27FC236}">
                  <a16:creationId xmlns:a16="http://schemas.microsoft.com/office/drawing/2014/main" id="{3DB83CC4-4AC4-116F-F2AA-E21678CB10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Line 222">
              <a:extLst>
                <a:ext uri="{FF2B5EF4-FFF2-40B4-BE49-F238E27FC236}">
                  <a16:creationId xmlns:a16="http://schemas.microsoft.com/office/drawing/2014/main" id="{A7BEC0B5-C8CE-092D-C9B7-B9E96FF720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Line 223">
              <a:extLst>
                <a:ext uri="{FF2B5EF4-FFF2-40B4-BE49-F238E27FC236}">
                  <a16:creationId xmlns:a16="http://schemas.microsoft.com/office/drawing/2014/main" id="{A1CBF916-0028-2B3F-CA5C-16E4D9AF8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Line 224">
              <a:extLst>
                <a:ext uri="{FF2B5EF4-FFF2-40B4-BE49-F238E27FC236}">
                  <a16:creationId xmlns:a16="http://schemas.microsoft.com/office/drawing/2014/main" id="{EB63649E-0998-26AD-707D-DD8ACDB21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8" name="Line 225">
              <a:extLst>
                <a:ext uri="{FF2B5EF4-FFF2-40B4-BE49-F238E27FC236}">
                  <a16:creationId xmlns:a16="http://schemas.microsoft.com/office/drawing/2014/main" id="{F4775944-DEDD-BA05-ACC5-FAF823C4BA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Line 226">
              <a:extLst>
                <a:ext uri="{FF2B5EF4-FFF2-40B4-BE49-F238E27FC236}">
                  <a16:creationId xmlns:a16="http://schemas.microsoft.com/office/drawing/2014/main" id="{1B51B1DB-7A21-DFAB-8AB0-72AD4C0343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Line 227">
              <a:extLst>
                <a:ext uri="{FF2B5EF4-FFF2-40B4-BE49-F238E27FC236}">
                  <a16:creationId xmlns:a16="http://schemas.microsoft.com/office/drawing/2014/main" id="{E89B818A-4114-9A98-6EFF-E55F9057EF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Line 228">
              <a:extLst>
                <a:ext uri="{FF2B5EF4-FFF2-40B4-BE49-F238E27FC236}">
                  <a16:creationId xmlns:a16="http://schemas.microsoft.com/office/drawing/2014/main" id="{CE1556E1-E892-BBD1-18CA-E940B8DFC8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2" name="Line 229">
              <a:extLst>
                <a:ext uri="{FF2B5EF4-FFF2-40B4-BE49-F238E27FC236}">
                  <a16:creationId xmlns:a16="http://schemas.microsoft.com/office/drawing/2014/main" id="{A28D6954-5A77-E88C-9DE5-C95936614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Line 230">
              <a:extLst>
                <a:ext uri="{FF2B5EF4-FFF2-40B4-BE49-F238E27FC236}">
                  <a16:creationId xmlns:a16="http://schemas.microsoft.com/office/drawing/2014/main" id="{13FEB7EB-FD1C-4A14-BBC7-8DFE8F62F5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4" name="Line 231">
              <a:extLst>
                <a:ext uri="{FF2B5EF4-FFF2-40B4-BE49-F238E27FC236}">
                  <a16:creationId xmlns:a16="http://schemas.microsoft.com/office/drawing/2014/main" id="{7463B556-DFF5-29E2-5DC4-005B80148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Line 232">
              <a:extLst>
                <a:ext uri="{FF2B5EF4-FFF2-40B4-BE49-F238E27FC236}">
                  <a16:creationId xmlns:a16="http://schemas.microsoft.com/office/drawing/2014/main" id="{36AFA60E-B84A-F684-4BA1-F95A45314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" name="Line 233">
              <a:extLst>
                <a:ext uri="{FF2B5EF4-FFF2-40B4-BE49-F238E27FC236}">
                  <a16:creationId xmlns:a16="http://schemas.microsoft.com/office/drawing/2014/main" id="{B4C2BB00-32CD-63D2-4ABA-F6FF3B963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Line 234">
              <a:extLst>
                <a:ext uri="{FF2B5EF4-FFF2-40B4-BE49-F238E27FC236}">
                  <a16:creationId xmlns:a16="http://schemas.microsoft.com/office/drawing/2014/main" id="{2AEB413F-1358-D241-23BF-675189383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" name="Line 235">
              <a:extLst>
                <a:ext uri="{FF2B5EF4-FFF2-40B4-BE49-F238E27FC236}">
                  <a16:creationId xmlns:a16="http://schemas.microsoft.com/office/drawing/2014/main" id="{0D32A368-6074-8C3F-14A9-37E759C61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Line 236">
              <a:extLst>
                <a:ext uri="{FF2B5EF4-FFF2-40B4-BE49-F238E27FC236}">
                  <a16:creationId xmlns:a16="http://schemas.microsoft.com/office/drawing/2014/main" id="{098F843C-CD6C-8977-9476-B09C2B95E9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" name="Line 237">
              <a:extLst>
                <a:ext uri="{FF2B5EF4-FFF2-40B4-BE49-F238E27FC236}">
                  <a16:creationId xmlns:a16="http://schemas.microsoft.com/office/drawing/2014/main" id="{43CEF3D6-833E-7332-6391-984C05DE20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" name="Line 238">
              <a:extLst>
                <a:ext uri="{FF2B5EF4-FFF2-40B4-BE49-F238E27FC236}">
                  <a16:creationId xmlns:a16="http://schemas.microsoft.com/office/drawing/2014/main" id="{A496E253-8B0A-59C9-DF48-DB23AD2B3B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" name="Line 239">
              <a:extLst>
                <a:ext uri="{FF2B5EF4-FFF2-40B4-BE49-F238E27FC236}">
                  <a16:creationId xmlns:a16="http://schemas.microsoft.com/office/drawing/2014/main" id="{1015FD2B-385B-A715-F61B-954D445CA1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" name="Line 240">
              <a:extLst>
                <a:ext uri="{FF2B5EF4-FFF2-40B4-BE49-F238E27FC236}">
                  <a16:creationId xmlns:a16="http://schemas.microsoft.com/office/drawing/2014/main" id="{E061DD05-1100-E2E0-83F0-CD2FDB736A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" name="Line 241">
              <a:extLst>
                <a:ext uri="{FF2B5EF4-FFF2-40B4-BE49-F238E27FC236}">
                  <a16:creationId xmlns:a16="http://schemas.microsoft.com/office/drawing/2014/main" id="{4A0A51DD-9BAC-EAA2-5AB1-22253D2AAD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" name="Line 242">
              <a:extLst>
                <a:ext uri="{FF2B5EF4-FFF2-40B4-BE49-F238E27FC236}">
                  <a16:creationId xmlns:a16="http://schemas.microsoft.com/office/drawing/2014/main" id="{44CD765D-3C69-CC5F-3895-D58AD47D68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" name="Line 243">
              <a:extLst>
                <a:ext uri="{FF2B5EF4-FFF2-40B4-BE49-F238E27FC236}">
                  <a16:creationId xmlns:a16="http://schemas.microsoft.com/office/drawing/2014/main" id="{1DF46975-1BF5-91B8-AA47-1219A13394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Line 244">
              <a:extLst>
                <a:ext uri="{FF2B5EF4-FFF2-40B4-BE49-F238E27FC236}">
                  <a16:creationId xmlns:a16="http://schemas.microsoft.com/office/drawing/2014/main" id="{09CDA714-6E95-39FA-A917-A9AA3F2FEA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" name="Line 245">
              <a:extLst>
                <a:ext uri="{FF2B5EF4-FFF2-40B4-BE49-F238E27FC236}">
                  <a16:creationId xmlns:a16="http://schemas.microsoft.com/office/drawing/2014/main" id="{EC38FEB9-7F96-B9A8-2F61-CF91B0D40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Line 246">
              <a:extLst>
                <a:ext uri="{FF2B5EF4-FFF2-40B4-BE49-F238E27FC236}">
                  <a16:creationId xmlns:a16="http://schemas.microsoft.com/office/drawing/2014/main" id="{77A86BC1-3CF9-6AD6-360F-CF4BD17EE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Line 247">
              <a:extLst>
                <a:ext uri="{FF2B5EF4-FFF2-40B4-BE49-F238E27FC236}">
                  <a16:creationId xmlns:a16="http://schemas.microsoft.com/office/drawing/2014/main" id="{DCD1EAAA-24B0-BA51-4B44-CE6D569665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248">
              <a:extLst>
                <a:ext uri="{FF2B5EF4-FFF2-40B4-BE49-F238E27FC236}">
                  <a16:creationId xmlns:a16="http://schemas.microsoft.com/office/drawing/2014/main" id="{D6C3FB1E-3397-ED06-87EE-D34C86EAB3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Line 249">
              <a:extLst>
                <a:ext uri="{FF2B5EF4-FFF2-40B4-BE49-F238E27FC236}">
                  <a16:creationId xmlns:a16="http://schemas.microsoft.com/office/drawing/2014/main" id="{49864293-A8F2-3A91-0AAC-53EF9AD967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Rectangle 250">
              <a:extLst>
                <a:ext uri="{FF2B5EF4-FFF2-40B4-BE49-F238E27FC236}">
                  <a16:creationId xmlns:a16="http://schemas.microsoft.com/office/drawing/2014/main" id="{2BA06A5C-3072-3CD9-A1A8-CDB05D2EB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24" name="Freeform 251">
              <a:extLst>
                <a:ext uri="{FF2B5EF4-FFF2-40B4-BE49-F238E27FC236}">
                  <a16:creationId xmlns:a16="http://schemas.microsoft.com/office/drawing/2014/main" id="{300189F4-6442-F02B-2A1B-D40F93AAAC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25" name="Line 252">
              <a:extLst>
                <a:ext uri="{FF2B5EF4-FFF2-40B4-BE49-F238E27FC236}">
                  <a16:creationId xmlns:a16="http://schemas.microsoft.com/office/drawing/2014/main" id="{EC15D082-D19C-C97E-8E72-DC47006CB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253">
              <a:extLst>
                <a:ext uri="{FF2B5EF4-FFF2-40B4-BE49-F238E27FC236}">
                  <a16:creationId xmlns:a16="http://schemas.microsoft.com/office/drawing/2014/main" id="{0B23CB66-3B76-D79B-191A-1D0811D482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254">
              <a:extLst>
                <a:ext uri="{FF2B5EF4-FFF2-40B4-BE49-F238E27FC236}">
                  <a16:creationId xmlns:a16="http://schemas.microsoft.com/office/drawing/2014/main" id="{9EFB6132-0ED6-D25E-8415-5FDEC7B6A9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255">
              <a:extLst>
                <a:ext uri="{FF2B5EF4-FFF2-40B4-BE49-F238E27FC236}">
                  <a16:creationId xmlns:a16="http://schemas.microsoft.com/office/drawing/2014/main" id="{55043055-BC86-67F8-5FEE-A68C7BCCD9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Rectangle 256">
              <a:extLst>
                <a:ext uri="{FF2B5EF4-FFF2-40B4-BE49-F238E27FC236}">
                  <a16:creationId xmlns:a16="http://schemas.microsoft.com/office/drawing/2014/main" id="{D959AFD2-43E9-3112-87E2-BA3B9E4A2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30" name="Freeform 257">
              <a:extLst>
                <a:ext uri="{FF2B5EF4-FFF2-40B4-BE49-F238E27FC236}">
                  <a16:creationId xmlns:a16="http://schemas.microsoft.com/office/drawing/2014/main" id="{04AABDA6-65C5-29E0-6540-542B6D26B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31" name="Rectangle 258">
              <a:extLst>
                <a:ext uri="{FF2B5EF4-FFF2-40B4-BE49-F238E27FC236}">
                  <a16:creationId xmlns:a16="http://schemas.microsoft.com/office/drawing/2014/main" id="{023565D1-8C12-5E26-5B7E-3B424CA1D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32" name="Line 259">
              <a:extLst>
                <a:ext uri="{FF2B5EF4-FFF2-40B4-BE49-F238E27FC236}">
                  <a16:creationId xmlns:a16="http://schemas.microsoft.com/office/drawing/2014/main" id="{E9F76B9E-5442-E83E-BB01-B9AEEB97B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Rectangle 260">
              <a:extLst>
                <a:ext uri="{FF2B5EF4-FFF2-40B4-BE49-F238E27FC236}">
                  <a16:creationId xmlns:a16="http://schemas.microsoft.com/office/drawing/2014/main" id="{0D2DBA3D-34B0-CC5D-FF3D-20FE815F4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34" name="Rectangle 261">
              <a:extLst>
                <a:ext uri="{FF2B5EF4-FFF2-40B4-BE49-F238E27FC236}">
                  <a16:creationId xmlns:a16="http://schemas.microsoft.com/office/drawing/2014/main" id="{52A49FC0-063B-1F78-B7AE-0C9812CA4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35" name="Line 262">
              <a:extLst>
                <a:ext uri="{FF2B5EF4-FFF2-40B4-BE49-F238E27FC236}">
                  <a16:creationId xmlns:a16="http://schemas.microsoft.com/office/drawing/2014/main" id="{CC1FC8B2-A786-EA78-EA36-957717F2ED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6" name="Rectangle 263">
              <a:extLst>
                <a:ext uri="{FF2B5EF4-FFF2-40B4-BE49-F238E27FC236}">
                  <a16:creationId xmlns:a16="http://schemas.microsoft.com/office/drawing/2014/main" id="{C0CEAB22-8B74-2CE0-656D-88A64BA9A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37" name="Line 264">
              <a:extLst>
                <a:ext uri="{FF2B5EF4-FFF2-40B4-BE49-F238E27FC236}">
                  <a16:creationId xmlns:a16="http://schemas.microsoft.com/office/drawing/2014/main" id="{BFB289B3-CE66-3631-496D-53DEB7C76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8" name="Rectangle 265">
              <a:extLst>
                <a:ext uri="{FF2B5EF4-FFF2-40B4-BE49-F238E27FC236}">
                  <a16:creationId xmlns:a16="http://schemas.microsoft.com/office/drawing/2014/main" id="{6380DD50-055C-8ABF-C016-C9A042624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39" name="Line 266">
              <a:extLst>
                <a:ext uri="{FF2B5EF4-FFF2-40B4-BE49-F238E27FC236}">
                  <a16:creationId xmlns:a16="http://schemas.microsoft.com/office/drawing/2014/main" id="{76D03687-6AF6-5BFD-F8EE-50FB4B8959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0" name="Rectangle 267">
              <a:extLst>
                <a:ext uri="{FF2B5EF4-FFF2-40B4-BE49-F238E27FC236}">
                  <a16:creationId xmlns:a16="http://schemas.microsoft.com/office/drawing/2014/main" id="{03B90420-7228-8F40-DFDA-3CE920199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41" name="Line 268">
              <a:extLst>
                <a:ext uri="{FF2B5EF4-FFF2-40B4-BE49-F238E27FC236}">
                  <a16:creationId xmlns:a16="http://schemas.microsoft.com/office/drawing/2014/main" id="{2EFFFCA5-4842-A21D-F9A8-E0C713128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Rectangle 269">
              <a:extLst>
                <a:ext uri="{FF2B5EF4-FFF2-40B4-BE49-F238E27FC236}">
                  <a16:creationId xmlns:a16="http://schemas.microsoft.com/office/drawing/2014/main" id="{BE6E3D25-B1A8-8E2B-0D5D-A54E55B70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43" name="Rectangle 270">
              <a:extLst>
                <a:ext uri="{FF2B5EF4-FFF2-40B4-BE49-F238E27FC236}">
                  <a16:creationId xmlns:a16="http://schemas.microsoft.com/office/drawing/2014/main" id="{99D7EBD2-9E3F-37F1-325C-5E5344F38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44" name="Line 271">
              <a:extLst>
                <a:ext uri="{FF2B5EF4-FFF2-40B4-BE49-F238E27FC236}">
                  <a16:creationId xmlns:a16="http://schemas.microsoft.com/office/drawing/2014/main" id="{1B38D7B1-9E43-EEEE-32D0-7EA15D5674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5" name="Rectangle 272">
              <a:extLst>
                <a:ext uri="{FF2B5EF4-FFF2-40B4-BE49-F238E27FC236}">
                  <a16:creationId xmlns:a16="http://schemas.microsoft.com/office/drawing/2014/main" id="{AFB3E8C2-08C6-27F5-617F-C570C02A2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46" name="Line 273">
              <a:extLst>
                <a:ext uri="{FF2B5EF4-FFF2-40B4-BE49-F238E27FC236}">
                  <a16:creationId xmlns:a16="http://schemas.microsoft.com/office/drawing/2014/main" id="{53CEBE3C-CF84-2DC1-F866-6E36D8620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7" name="Rectangle 274">
              <a:extLst>
                <a:ext uri="{FF2B5EF4-FFF2-40B4-BE49-F238E27FC236}">
                  <a16:creationId xmlns:a16="http://schemas.microsoft.com/office/drawing/2014/main" id="{D5DE96D0-22EA-0304-633D-1B3D8BC49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48" name="Line 275">
              <a:extLst>
                <a:ext uri="{FF2B5EF4-FFF2-40B4-BE49-F238E27FC236}">
                  <a16:creationId xmlns:a16="http://schemas.microsoft.com/office/drawing/2014/main" id="{47CA9478-F3D1-2C98-EA90-7E0B052298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9" name="Rectangle 276">
              <a:extLst>
                <a:ext uri="{FF2B5EF4-FFF2-40B4-BE49-F238E27FC236}">
                  <a16:creationId xmlns:a16="http://schemas.microsoft.com/office/drawing/2014/main" id="{213D5AC8-D26F-6538-3439-172E800BC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50" name="Line 277">
              <a:extLst>
                <a:ext uri="{FF2B5EF4-FFF2-40B4-BE49-F238E27FC236}">
                  <a16:creationId xmlns:a16="http://schemas.microsoft.com/office/drawing/2014/main" id="{6A704755-79A9-0135-9FB6-D26D4AB58D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1" name="Rectangle 278">
              <a:extLst>
                <a:ext uri="{FF2B5EF4-FFF2-40B4-BE49-F238E27FC236}">
                  <a16:creationId xmlns:a16="http://schemas.microsoft.com/office/drawing/2014/main" id="{EAD921B1-B9BE-DD65-14DB-A4BEDBF9F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52" name="Line 279">
              <a:extLst>
                <a:ext uri="{FF2B5EF4-FFF2-40B4-BE49-F238E27FC236}">
                  <a16:creationId xmlns:a16="http://schemas.microsoft.com/office/drawing/2014/main" id="{B653CEE6-AEF0-DBD9-EA55-8DA5D4A5F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3" name="Rectangle 280">
              <a:extLst>
                <a:ext uri="{FF2B5EF4-FFF2-40B4-BE49-F238E27FC236}">
                  <a16:creationId xmlns:a16="http://schemas.microsoft.com/office/drawing/2014/main" id="{81CA72D5-1A45-5644-A8ED-62C25C37C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54" name="Line 281">
              <a:extLst>
                <a:ext uri="{FF2B5EF4-FFF2-40B4-BE49-F238E27FC236}">
                  <a16:creationId xmlns:a16="http://schemas.microsoft.com/office/drawing/2014/main" id="{2E336AE3-32FF-9A80-DAC9-72D5AFE16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Freeform 284">
              <a:extLst>
                <a:ext uri="{FF2B5EF4-FFF2-40B4-BE49-F238E27FC236}">
                  <a16:creationId xmlns:a16="http://schemas.microsoft.com/office/drawing/2014/main" id="{CA81333F-13C3-8211-3385-53C84C4984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56" name="Rectangle 288">
              <a:extLst>
                <a:ext uri="{FF2B5EF4-FFF2-40B4-BE49-F238E27FC236}">
                  <a16:creationId xmlns:a16="http://schemas.microsoft.com/office/drawing/2014/main" id="{5D2F36FB-2861-B16E-1C19-5A6AD25E9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CEAD0A25-21D0-C8A2-7A83-7D37614B21C1}"/>
              </a:ext>
            </a:extLst>
          </p:cNvPr>
          <p:cNvGrpSpPr/>
          <p:nvPr/>
        </p:nvGrpSpPr>
        <p:grpSpPr>
          <a:xfrm>
            <a:off x="8114187" y="2522020"/>
            <a:ext cx="3476905" cy="3945922"/>
            <a:chOff x="1725143" y="2881813"/>
            <a:chExt cx="3476905" cy="3945922"/>
          </a:xfrm>
        </p:grpSpPr>
        <p:sp>
          <p:nvSpPr>
            <p:cNvPr id="258" name="AutoShape 193">
              <a:extLst>
                <a:ext uri="{FF2B5EF4-FFF2-40B4-BE49-F238E27FC236}">
                  <a16:creationId xmlns:a16="http://schemas.microsoft.com/office/drawing/2014/main" id="{FDEDE4F0-F9E2-FC28-CF1D-4E79A92675C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Rectangle 195">
              <a:extLst>
                <a:ext uri="{FF2B5EF4-FFF2-40B4-BE49-F238E27FC236}">
                  <a16:creationId xmlns:a16="http://schemas.microsoft.com/office/drawing/2014/main" id="{65C273A0-F428-60CE-4D4E-E91C0F624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60" name="Line 196">
              <a:extLst>
                <a:ext uri="{FF2B5EF4-FFF2-40B4-BE49-F238E27FC236}">
                  <a16:creationId xmlns:a16="http://schemas.microsoft.com/office/drawing/2014/main" id="{7C922110-48D5-E610-8159-D6DDF03F73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Line 197">
              <a:extLst>
                <a:ext uri="{FF2B5EF4-FFF2-40B4-BE49-F238E27FC236}">
                  <a16:creationId xmlns:a16="http://schemas.microsoft.com/office/drawing/2014/main" id="{60FC3BCB-E531-3BE9-1EE9-49CC1C7AC6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2" name="Line 198">
              <a:extLst>
                <a:ext uri="{FF2B5EF4-FFF2-40B4-BE49-F238E27FC236}">
                  <a16:creationId xmlns:a16="http://schemas.microsoft.com/office/drawing/2014/main" id="{BA83ADB7-1758-E0F0-249C-149A363A8B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Line 199">
              <a:extLst>
                <a:ext uri="{FF2B5EF4-FFF2-40B4-BE49-F238E27FC236}">
                  <a16:creationId xmlns:a16="http://schemas.microsoft.com/office/drawing/2014/main" id="{172687A7-D803-93BD-B445-75AAC1E145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4" name="Line 200">
              <a:extLst>
                <a:ext uri="{FF2B5EF4-FFF2-40B4-BE49-F238E27FC236}">
                  <a16:creationId xmlns:a16="http://schemas.microsoft.com/office/drawing/2014/main" id="{BE38CC27-43B7-8660-C9C0-545DF8313A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Line 201">
              <a:extLst>
                <a:ext uri="{FF2B5EF4-FFF2-40B4-BE49-F238E27FC236}">
                  <a16:creationId xmlns:a16="http://schemas.microsoft.com/office/drawing/2014/main" id="{1969D14C-312E-B8C5-8755-45A0D73F11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Line 202">
              <a:extLst>
                <a:ext uri="{FF2B5EF4-FFF2-40B4-BE49-F238E27FC236}">
                  <a16:creationId xmlns:a16="http://schemas.microsoft.com/office/drawing/2014/main" id="{1FA10A66-AFCA-88E8-1BDC-2A4B54717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7" name="Line 203">
              <a:extLst>
                <a:ext uri="{FF2B5EF4-FFF2-40B4-BE49-F238E27FC236}">
                  <a16:creationId xmlns:a16="http://schemas.microsoft.com/office/drawing/2014/main" id="{E9729FA6-98A2-5B2F-7902-03D84579C8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8" name="Line 204">
              <a:extLst>
                <a:ext uri="{FF2B5EF4-FFF2-40B4-BE49-F238E27FC236}">
                  <a16:creationId xmlns:a16="http://schemas.microsoft.com/office/drawing/2014/main" id="{EFE85D43-D4CE-24F6-155F-A62FE26C27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9" name="Line 205">
              <a:extLst>
                <a:ext uri="{FF2B5EF4-FFF2-40B4-BE49-F238E27FC236}">
                  <a16:creationId xmlns:a16="http://schemas.microsoft.com/office/drawing/2014/main" id="{790D8578-B1C7-0DB2-D1BF-458BCDFA6B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0" name="Line 206">
              <a:extLst>
                <a:ext uri="{FF2B5EF4-FFF2-40B4-BE49-F238E27FC236}">
                  <a16:creationId xmlns:a16="http://schemas.microsoft.com/office/drawing/2014/main" id="{B32CC0F5-189F-1345-6576-AD9F039153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1" name="Line 207">
              <a:extLst>
                <a:ext uri="{FF2B5EF4-FFF2-40B4-BE49-F238E27FC236}">
                  <a16:creationId xmlns:a16="http://schemas.microsoft.com/office/drawing/2014/main" id="{53A08D49-53D8-7575-9F63-4EF167527D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2" name="Line 208">
              <a:extLst>
                <a:ext uri="{FF2B5EF4-FFF2-40B4-BE49-F238E27FC236}">
                  <a16:creationId xmlns:a16="http://schemas.microsoft.com/office/drawing/2014/main" id="{910D0399-F1AF-101A-0CBF-28B9A4BEF1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3" name="Line 209">
              <a:extLst>
                <a:ext uri="{FF2B5EF4-FFF2-40B4-BE49-F238E27FC236}">
                  <a16:creationId xmlns:a16="http://schemas.microsoft.com/office/drawing/2014/main" id="{454E2557-0740-DDAE-23D0-17A981501C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4" name="Line 210">
              <a:extLst>
                <a:ext uri="{FF2B5EF4-FFF2-40B4-BE49-F238E27FC236}">
                  <a16:creationId xmlns:a16="http://schemas.microsoft.com/office/drawing/2014/main" id="{D10B5E87-F77C-7B9C-8C06-0CBFABF302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5" name="Line 211">
              <a:extLst>
                <a:ext uri="{FF2B5EF4-FFF2-40B4-BE49-F238E27FC236}">
                  <a16:creationId xmlns:a16="http://schemas.microsoft.com/office/drawing/2014/main" id="{9D0469BC-CC86-5D31-27A6-DAC5A1F275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6" name="Line 212">
              <a:extLst>
                <a:ext uri="{FF2B5EF4-FFF2-40B4-BE49-F238E27FC236}">
                  <a16:creationId xmlns:a16="http://schemas.microsoft.com/office/drawing/2014/main" id="{49EA12E6-5598-FD0C-9E08-F129C28584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7" name="Line 213">
              <a:extLst>
                <a:ext uri="{FF2B5EF4-FFF2-40B4-BE49-F238E27FC236}">
                  <a16:creationId xmlns:a16="http://schemas.microsoft.com/office/drawing/2014/main" id="{3B69A635-265B-CFAD-9A91-6D4B1B391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8" name="Line 214">
              <a:extLst>
                <a:ext uri="{FF2B5EF4-FFF2-40B4-BE49-F238E27FC236}">
                  <a16:creationId xmlns:a16="http://schemas.microsoft.com/office/drawing/2014/main" id="{A80D061E-4A56-09A2-A23D-112CD42B7A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9" name="Line 215">
              <a:extLst>
                <a:ext uri="{FF2B5EF4-FFF2-40B4-BE49-F238E27FC236}">
                  <a16:creationId xmlns:a16="http://schemas.microsoft.com/office/drawing/2014/main" id="{76A7DBD8-38D6-4FF8-3BCD-362385C35D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0" name="Line 216">
              <a:extLst>
                <a:ext uri="{FF2B5EF4-FFF2-40B4-BE49-F238E27FC236}">
                  <a16:creationId xmlns:a16="http://schemas.microsoft.com/office/drawing/2014/main" id="{A1E310E3-1EB1-BC57-E37B-1A31AA48B0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1" name="Line 217">
              <a:extLst>
                <a:ext uri="{FF2B5EF4-FFF2-40B4-BE49-F238E27FC236}">
                  <a16:creationId xmlns:a16="http://schemas.microsoft.com/office/drawing/2014/main" id="{887B36EE-D7B5-7AF3-A04F-26DF75A28A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2" name="Line 218">
              <a:extLst>
                <a:ext uri="{FF2B5EF4-FFF2-40B4-BE49-F238E27FC236}">
                  <a16:creationId xmlns:a16="http://schemas.microsoft.com/office/drawing/2014/main" id="{6FE9EB9D-AEB8-0D4D-A9FF-F10C9B9D18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3" name="Line 219">
              <a:extLst>
                <a:ext uri="{FF2B5EF4-FFF2-40B4-BE49-F238E27FC236}">
                  <a16:creationId xmlns:a16="http://schemas.microsoft.com/office/drawing/2014/main" id="{AE694763-F4CF-2BCE-6D9C-F96356E2DB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4" name="Line 220">
              <a:extLst>
                <a:ext uri="{FF2B5EF4-FFF2-40B4-BE49-F238E27FC236}">
                  <a16:creationId xmlns:a16="http://schemas.microsoft.com/office/drawing/2014/main" id="{76FBD87F-1739-3F0B-7FFA-DECB316F3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5" name="Line 221">
              <a:extLst>
                <a:ext uri="{FF2B5EF4-FFF2-40B4-BE49-F238E27FC236}">
                  <a16:creationId xmlns:a16="http://schemas.microsoft.com/office/drawing/2014/main" id="{8896B759-EDF5-8D99-7A36-FE08F9ED24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6" name="Line 222">
              <a:extLst>
                <a:ext uri="{FF2B5EF4-FFF2-40B4-BE49-F238E27FC236}">
                  <a16:creationId xmlns:a16="http://schemas.microsoft.com/office/drawing/2014/main" id="{534864DE-18A1-0414-C5A4-675AC3EE60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7" name="Line 223">
              <a:extLst>
                <a:ext uri="{FF2B5EF4-FFF2-40B4-BE49-F238E27FC236}">
                  <a16:creationId xmlns:a16="http://schemas.microsoft.com/office/drawing/2014/main" id="{9082CC08-2C7A-BEE8-A3C8-92A3EFE1D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8" name="Line 224">
              <a:extLst>
                <a:ext uri="{FF2B5EF4-FFF2-40B4-BE49-F238E27FC236}">
                  <a16:creationId xmlns:a16="http://schemas.microsoft.com/office/drawing/2014/main" id="{21733971-CE89-CDA6-EA5C-E6EF43A611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9" name="Line 225">
              <a:extLst>
                <a:ext uri="{FF2B5EF4-FFF2-40B4-BE49-F238E27FC236}">
                  <a16:creationId xmlns:a16="http://schemas.microsoft.com/office/drawing/2014/main" id="{B8721D8B-C86D-4689-86AB-68F5B9505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0" name="Line 226">
              <a:extLst>
                <a:ext uri="{FF2B5EF4-FFF2-40B4-BE49-F238E27FC236}">
                  <a16:creationId xmlns:a16="http://schemas.microsoft.com/office/drawing/2014/main" id="{BF8D6A7B-71D4-81F6-7DDD-C2EC8445C1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1" name="Line 227">
              <a:extLst>
                <a:ext uri="{FF2B5EF4-FFF2-40B4-BE49-F238E27FC236}">
                  <a16:creationId xmlns:a16="http://schemas.microsoft.com/office/drawing/2014/main" id="{EB8EB615-671C-46A7-A857-E10CFD97C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2" name="Line 228">
              <a:extLst>
                <a:ext uri="{FF2B5EF4-FFF2-40B4-BE49-F238E27FC236}">
                  <a16:creationId xmlns:a16="http://schemas.microsoft.com/office/drawing/2014/main" id="{EA16CB8B-9497-9FD9-660E-9717B5B5CF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3" name="Line 229">
              <a:extLst>
                <a:ext uri="{FF2B5EF4-FFF2-40B4-BE49-F238E27FC236}">
                  <a16:creationId xmlns:a16="http://schemas.microsoft.com/office/drawing/2014/main" id="{D8ECF727-3F5A-7D4E-278A-5947243AB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4" name="Line 230">
              <a:extLst>
                <a:ext uri="{FF2B5EF4-FFF2-40B4-BE49-F238E27FC236}">
                  <a16:creationId xmlns:a16="http://schemas.microsoft.com/office/drawing/2014/main" id="{E8AD4D76-F189-E568-7F7E-26773306D4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5" name="Line 231">
              <a:extLst>
                <a:ext uri="{FF2B5EF4-FFF2-40B4-BE49-F238E27FC236}">
                  <a16:creationId xmlns:a16="http://schemas.microsoft.com/office/drawing/2014/main" id="{B323A263-8621-BD8E-BCF7-94DBFB868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6" name="Line 232">
              <a:extLst>
                <a:ext uri="{FF2B5EF4-FFF2-40B4-BE49-F238E27FC236}">
                  <a16:creationId xmlns:a16="http://schemas.microsoft.com/office/drawing/2014/main" id="{1737DA75-8CB5-B19E-5A39-7BD943D805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7" name="Line 233">
              <a:extLst>
                <a:ext uri="{FF2B5EF4-FFF2-40B4-BE49-F238E27FC236}">
                  <a16:creationId xmlns:a16="http://schemas.microsoft.com/office/drawing/2014/main" id="{390A8899-D8EA-B611-483D-F466E85457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8" name="Line 234">
              <a:extLst>
                <a:ext uri="{FF2B5EF4-FFF2-40B4-BE49-F238E27FC236}">
                  <a16:creationId xmlns:a16="http://schemas.microsoft.com/office/drawing/2014/main" id="{7807182C-FA0B-FE6C-AFAF-6AD7E3CD59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9" name="Line 235">
              <a:extLst>
                <a:ext uri="{FF2B5EF4-FFF2-40B4-BE49-F238E27FC236}">
                  <a16:creationId xmlns:a16="http://schemas.microsoft.com/office/drawing/2014/main" id="{69637344-B9EC-8F2F-40EE-A2196A98E3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0" name="Line 236">
              <a:extLst>
                <a:ext uri="{FF2B5EF4-FFF2-40B4-BE49-F238E27FC236}">
                  <a16:creationId xmlns:a16="http://schemas.microsoft.com/office/drawing/2014/main" id="{3D42BD2A-681A-A8F5-F92D-62AA69F935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1" name="Line 237">
              <a:extLst>
                <a:ext uri="{FF2B5EF4-FFF2-40B4-BE49-F238E27FC236}">
                  <a16:creationId xmlns:a16="http://schemas.microsoft.com/office/drawing/2014/main" id="{87DF9915-284D-7E00-D711-5C8FC02E5F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2" name="Line 238">
              <a:extLst>
                <a:ext uri="{FF2B5EF4-FFF2-40B4-BE49-F238E27FC236}">
                  <a16:creationId xmlns:a16="http://schemas.microsoft.com/office/drawing/2014/main" id="{5A07AC0A-2655-AFF1-400C-C26AF9D42B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3" name="Line 239">
              <a:extLst>
                <a:ext uri="{FF2B5EF4-FFF2-40B4-BE49-F238E27FC236}">
                  <a16:creationId xmlns:a16="http://schemas.microsoft.com/office/drawing/2014/main" id="{2039FFE2-FB60-DE96-D895-DE60FEF25C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4" name="Line 240">
              <a:extLst>
                <a:ext uri="{FF2B5EF4-FFF2-40B4-BE49-F238E27FC236}">
                  <a16:creationId xmlns:a16="http://schemas.microsoft.com/office/drawing/2014/main" id="{703C2EE5-FD19-E46C-FF04-F71744BCDD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5" name="Line 241">
              <a:extLst>
                <a:ext uri="{FF2B5EF4-FFF2-40B4-BE49-F238E27FC236}">
                  <a16:creationId xmlns:a16="http://schemas.microsoft.com/office/drawing/2014/main" id="{59A301A8-EE0F-F73B-05FC-C26D34AB3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6" name="Line 242">
              <a:extLst>
                <a:ext uri="{FF2B5EF4-FFF2-40B4-BE49-F238E27FC236}">
                  <a16:creationId xmlns:a16="http://schemas.microsoft.com/office/drawing/2014/main" id="{2BC54D12-ADB6-9BDA-D381-650733F13F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7" name="Line 243">
              <a:extLst>
                <a:ext uri="{FF2B5EF4-FFF2-40B4-BE49-F238E27FC236}">
                  <a16:creationId xmlns:a16="http://schemas.microsoft.com/office/drawing/2014/main" id="{F9483C5C-7E87-60F8-E02A-8AEAF9CED9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8" name="Line 244">
              <a:extLst>
                <a:ext uri="{FF2B5EF4-FFF2-40B4-BE49-F238E27FC236}">
                  <a16:creationId xmlns:a16="http://schemas.microsoft.com/office/drawing/2014/main" id="{4D83A27C-1777-B052-1086-A6CF3E636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9" name="Line 245">
              <a:extLst>
                <a:ext uri="{FF2B5EF4-FFF2-40B4-BE49-F238E27FC236}">
                  <a16:creationId xmlns:a16="http://schemas.microsoft.com/office/drawing/2014/main" id="{0950566C-3D6D-7846-C7DB-2EDD092575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Line 246">
              <a:extLst>
                <a:ext uri="{FF2B5EF4-FFF2-40B4-BE49-F238E27FC236}">
                  <a16:creationId xmlns:a16="http://schemas.microsoft.com/office/drawing/2014/main" id="{8451B846-C44E-18DA-7917-FCFFF3785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1" name="Line 247">
              <a:extLst>
                <a:ext uri="{FF2B5EF4-FFF2-40B4-BE49-F238E27FC236}">
                  <a16:creationId xmlns:a16="http://schemas.microsoft.com/office/drawing/2014/main" id="{A658F57A-612D-8D3C-5BE9-AC5F15833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Line 248">
              <a:extLst>
                <a:ext uri="{FF2B5EF4-FFF2-40B4-BE49-F238E27FC236}">
                  <a16:creationId xmlns:a16="http://schemas.microsoft.com/office/drawing/2014/main" id="{042FEB26-333E-3A9A-5B5E-F487BD5F93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3" name="Line 249">
              <a:extLst>
                <a:ext uri="{FF2B5EF4-FFF2-40B4-BE49-F238E27FC236}">
                  <a16:creationId xmlns:a16="http://schemas.microsoft.com/office/drawing/2014/main" id="{4AF12017-49F0-5CA5-A993-1AEE4DCED6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4" name="Rectangle 250">
              <a:extLst>
                <a:ext uri="{FF2B5EF4-FFF2-40B4-BE49-F238E27FC236}">
                  <a16:creationId xmlns:a16="http://schemas.microsoft.com/office/drawing/2014/main" id="{681439A7-C3A7-CB07-296E-FF4DA8BA6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5" name="Freeform 251">
              <a:extLst>
                <a:ext uri="{FF2B5EF4-FFF2-40B4-BE49-F238E27FC236}">
                  <a16:creationId xmlns:a16="http://schemas.microsoft.com/office/drawing/2014/main" id="{FAF24766-DC0A-2D74-A874-339C399FC0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6" name="Line 252">
              <a:extLst>
                <a:ext uri="{FF2B5EF4-FFF2-40B4-BE49-F238E27FC236}">
                  <a16:creationId xmlns:a16="http://schemas.microsoft.com/office/drawing/2014/main" id="{E240964C-09A3-D56A-C5E3-9661197BA6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Line 253">
              <a:extLst>
                <a:ext uri="{FF2B5EF4-FFF2-40B4-BE49-F238E27FC236}">
                  <a16:creationId xmlns:a16="http://schemas.microsoft.com/office/drawing/2014/main" id="{55E48D9B-24A8-5137-41D2-DD88BDEE83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" name="Line 254">
              <a:extLst>
                <a:ext uri="{FF2B5EF4-FFF2-40B4-BE49-F238E27FC236}">
                  <a16:creationId xmlns:a16="http://schemas.microsoft.com/office/drawing/2014/main" id="{F7B8E44E-D261-E145-C3D8-22C7E3146D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Line 255">
              <a:extLst>
                <a:ext uri="{FF2B5EF4-FFF2-40B4-BE49-F238E27FC236}">
                  <a16:creationId xmlns:a16="http://schemas.microsoft.com/office/drawing/2014/main" id="{D85AB6AB-57E7-6D17-DA47-09EC2169DD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" name="Rectangle 256">
              <a:extLst>
                <a:ext uri="{FF2B5EF4-FFF2-40B4-BE49-F238E27FC236}">
                  <a16:creationId xmlns:a16="http://schemas.microsoft.com/office/drawing/2014/main" id="{02A405E4-B917-B536-3499-8D3A8A41D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21" name="Freeform 257">
              <a:extLst>
                <a:ext uri="{FF2B5EF4-FFF2-40B4-BE49-F238E27FC236}">
                  <a16:creationId xmlns:a16="http://schemas.microsoft.com/office/drawing/2014/main" id="{6D8F4C84-1DFA-A8B3-2A4D-D3D733E92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22" name="Rectangle 258">
              <a:extLst>
                <a:ext uri="{FF2B5EF4-FFF2-40B4-BE49-F238E27FC236}">
                  <a16:creationId xmlns:a16="http://schemas.microsoft.com/office/drawing/2014/main" id="{57FE80A6-E7FB-AEF4-A0EF-1AB4559DA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23" name="Line 259">
              <a:extLst>
                <a:ext uri="{FF2B5EF4-FFF2-40B4-BE49-F238E27FC236}">
                  <a16:creationId xmlns:a16="http://schemas.microsoft.com/office/drawing/2014/main" id="{35FF0EE7-F053-4DD7-A5D4-3AF4D682DB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Rectangle 260">
              <a:extLst>
                <a:ext uri="{FF2B5EF4-FFF2-40B4-BE49-F238E27FC236}">
                  <a16:creationId xmlns:a16="http://schemas.microsoft.com/office/drawing/2014/main" id="{27DE379B-7116-CF85-6B97-7675BBDB2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5" name="Rectangle 261">
              <a:extLst>
                <a:ext uri="{FF2B5EF4-FFF2-40B4-BE49-F238E27FC236}">
                  <a16:creationId xmlns:a16="http://schemas.microsoft.com/office/drawing/2014/main" id="{A1E1524D-23F1-A30F-704F-BCC7AEB27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26" name="Line 262">
              <a:extLst>
                <a:ext uri="{FF2B5EF4-FFF2-40B4-BE49-F238E27FC236}">
                  <a16:creationId xmlns:a16="http://schemas.microsoft.com/office/drawing/2014/main" id="{6922FBEB-EBB4-7E91-E3D6-BA037F5719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" name="Rectangle 263">
              <a:extLst>
                <a:ext uri="{FF2B5EF4-FFF2-40B4-BE49-F238E27FC236}">
                  <a16:creationId xmlns:a16="http://schemas.microsoft.com/office/drawing/2014/main" id="{E1484180-5E8F-A59F-B5F4-8CE40C8A0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8" name="Line 264">
              <a:extLst>
                <a:ext uri="{FF2B5EF4-FFF2-40B4-BE49-F238E27FC236}">
                  <a16:creationId xmlns:a16="http://schemas.microsoft.com/office/drawing/2014/main" id="{AD0BAFFA-5FAC-E75B-451F-47F69C9652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" name="Rectangle 265">
              <a:extLst>
                <a:ext uri="{FF2B5EF4-FFF2-40B4-BE49-F238E27FC236}">
                  <a16:creationId xmlns:a16="http://schemas.microsoft.com/office/drawing/2014/main" id="{68D0457B-879A-C11A-5818-6204C9040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30" name="Line 266">
              <a:extLst>
                <a:ext uri="{FF2B5EF4-FFF2-40B4-BE49-F238E27FC236}">
                  <a16:creationId xmlns:a16="http://schemas.microsoft.com/office/drawing/2014/main" id="{DEC45D1E-D8B0-0014-5C71-D73305851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" name="Rectangle 267">
              <a:extLst>
                <a:ext uri="{FF2B5EF4-FFF2-40B4-BE49-F238E27FC236}">
                  <a16:creationId xmlns:a16="http://schemas.microsoft.com/office/drawing/2014/main" id="{3028D23C-90E2-0334-E64B-69B6A0185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32" name="Line 268">
              <a:extLst>
                <a:ext uri="{FF2B5EF4-FFF2-40B4-BE49-F238E27FC236}">
                  <a16:creationId xmlns:a16="http://schemas.microsoft.com/office/drawing/2014/main" id="{D5AF5A71-0103-88F2-0C79-44419C07B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" name="Rectangle 269">
              <a:extLst>
                <a:ext uri="{FF2B5EF4-FFF2-40B4-BE49-F238E27FC236}">
                  <a16:creationId xmlns:a16="http://schemas.microsoft.com/office/drawing/2014/main" id="{5AF60FF4-F8C9-A62F-686E-1DE122A6FB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34" name="Rectangle 270">
              <a:extLst>
                <a:ext uri="{FF2B5EF4-FFF2-40B4-BE49-F238E27FC236}">
                  <a16:creationId xmlns:a16="http://schemas.microsoft.com/office/drawing/2014/main" id="{DA061389-8AD8-A189-086D-0213CC8E9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35" name="Line 271">
              <a:extLst>
                <a:ext uri="{FF2B5EF4-FFF2-40B4-BE49-F238E27FC236}">
                  <a16:creationId xmlns:a16="http://schemas.microsoft.com/office/drawing/2014/main" id="{4850B632-F183-886F-FD7E-EE7D287310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Rectangle 272">
              <a:extLst>
                <a:ext uri="{FF2B5EF4-FFF2-40B4-BE49-F238E27FC236}">
                  <a16:creationId xmlns:a16="http://schemas.microsoft.com/office/drawing/2014/main" id="{4F0CFAEB-5165-419C-D92B-B9991853A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37" name="Line 273">
              <a:extLst>
                <a:ext uri="{FF2B5EF4-FFF2-40B4-BE49-F238E27FC236}">
                  <a16:creationId xmlns:a16="http://schemas.microsoft.com/office/drawing/2014/main" id="{44462464-43B3-1B3B-16F3-6451B9B62D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Rectangle 274">
              <a:extLst>
                <a:ext uri="{FF2B5EF4-FFF2-40B4-BE49-F238E27FC236}">
                  <a16:creationId xmlns:a16="http://schemas.microsoft.com/office/drawing/2014/main" id="{30EAAE83-F06C-6B23-F16B-EAF3EAFE2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39" name="Line 275">
              <a:extLst>
                <a:ext uri="{FF2B5EF4-FFF2-40B4-BE49-F238E27FC236}">
                  <a16:creationId xmlns:a16="http://schemas.microsoft.com/office/drawing/2014/main" id="{55B4BD16-B894-28CF-E908-C20C54D29B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Rectangle 276">
              <a:extLst>
                <a:ext uri="{FF2B5EF4-FFF2-40B4-BE49-F238E27FC236}">
                  <a16:creationId xmlns:a16="http://schemas.microsoft.com/office/drawing/2014/main" id="{6768AD40-F2D5-F9A9-7CBD-740086AA7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41" name="Line 277">
              <a:extLst>
                <a:ext uri="{FF2B5EF4-FFF2-40B4-BE49-F238E27FC236}">
                  <a16:creationId xmlns:a16="http://schemas.microsoft.com/office/drawing/2014/main" id="{0E60D5CB-E665-FE2F-A536-A759996BC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2" name="Rectangle 278">
              <a:extLst>
                <a:ext uri="{FF2B5EF4-FFF2-40B4-BE49-F238E27FC236}">
                  <a16:creationId xmlns:a16="http://schemas.microsoft.com/office/drawing/2014/main" id="{CD9CAF12-BBFB-B857-EF0B-62A639CEF2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43" name="Line 279">
              <a:extLst>
                <a:ext uri="{FF2B5EF4-FFF2-40B4-BE49-F238E27FC236}">
                  <a16:creationId xmlns:a16="http://schemas.microsoft.com/office/drawing/2014/main" id="{EB96AB49-8F29-B1B1-E21B-0EC80C14C5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Rectangle 280">
              <a:extLst>
                <a:ext uri="{FF2B5EF4-FFF2-40B4-BE49-F238E27FC236}">
                  <a16:creationId xmlns:a16="http://schemas.microsoft.com/office/drawing/2014/main" id="{5D46C8A8-D1DA-BBB1-316D-7F7B69867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45" name="Line 281">
              <a:extLst>
                <a:ext uri="{FF2B5EF4-FFF2-40B4-BE49-F238E27FC236}">
                  <a16:creationId xmlns:a16="http://schemas.microsoft.com/office/drawing/2014/main" id="{EE7F277A-3EC6-319D-1583-277F32D0F0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Freeform 284">
              <a:extLst>
                <a:ext uri="{FF2B5EF4-FFF2-40B4-BE49-F238E27FC236}">
                  <a16:creationId xmlns:a16="http://schemas.microsoft.com/office/drawing/2014/main" id="{AB3E28EB-2052-2224-EC96-36B8738B7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47" name="Rectangle 288">
              <a:extLst>
                <a:ext uri="{FF2B5EF4-FFF2-40B4-BE49-F238E27FC236}">
                  <a16:creationId xmlns:a16="http://schemas.microsoft.com/office/drawing/2014/main" id="{AF28FC2D-F935-DB79-1298-4BA957023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351" name="Object 350">
            <a:extLst>
              <a:ext uri="{FF2B5EF4-FFF2-40B4-BE49-F238E27FC236}">
                <a16:creationId xmlns:a16="http://schemas.microsoft.com/office/drawing/2014/main" id="{DD5CDCD1-DEB3-45D8-9D03-E242A851AE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600" y="660034"/>
          <a:ext cx="1679045" cy="546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291960" progId="Equation.DSMT4">
                  <p:embed/>
                </p:oleObj>
              </mc:Choice>
              <mc:Fallback>
                <p:oleObj name="Equation" r:id="rId4" imgW="901440" imgH="291960" progId="Equation.DSMT4">
                  <p:embed/>
                  <p:pic>
                    <p:nvPicPr>
                      <p:cNvPr id="351" name="Object 350">
                        <a:extLst>
                          <a:ext uri="{FF2B5EF4-FFF2-40B4-BE49-F238E27FC236}">
                            <a16:creationId xmlns:a16="http://schemas.microsoft.com/office/drawing/2014/main" id="{DD5CDCD1-DEB3-45D8-9D03-E242A851AE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4600" y="660034"/>
                        <a:ext cx="1679045" cy="546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2" name="Object 351">
            <a:extLst>
              <a:ext uri="{FF2B5EF4-FFF2-40B4-BE49-F238E27FC236}">
                <a16:creationId xmlns:a16="http://schemas.microsoft.com/office/drawing/2014/main" id="{ED6BE2D2-2650-4A3B-9CD5-43B746FE94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734103"/>
              </p:ext>
            </p:extLst>
          </p:nvPr>
        </p:nvGraphicFramePr>
        <p:xfrm>
          <a:off x="4893515" y="658813"/>
          <a:ext cx="17526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291960" progId="Equation.DSMT4">
                  <p:embed/>
                </p:oleObj>
              </mc:Choice>
              <mc:Fallback>
                <p:oleObj name="Equation" r:id="rId6" imgW="939600" imgH="291960" progId="Equation.DSMT4">
                  <p:embed/>
                  <p:pic>
                    <p:nvPicPr>
                      <p:cNvPr id="352" name="Object 351">
                        <a:extLst>
                          <a:ext uri="{FF2B5EF4-FFF2-40B4-BE49-F238E27FC236}">
                            <a16:creationId xmlns:a16="http://schemas.microsoft.com/office/drawing/2014/main" id="{ED6BE2D2-2650-4A3B-9CD5-43B746FE9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93515" y="658813"/>
                        <a:ext cx="1752600" cy="547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" name="Object 352">
            <a:extLst>
              <a:ext uri="{FF2B5EF4-FFF2-40B4-BE49-F238E27FC236}">
                <a16:creationId xmlns:a16="http://schemas.microsoft.com/office/drawing/2014/main" id="{0E1FBEA7-8CA2-48AA-95AF-EBEAB67145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448435"/>
              </p:ext>
            </p:extLst>
          </p:nvPr>
        </p:nvGraphicFramePr>
        <p:xfrm>
          <a:off x="7994011" y="651068"/>
          <a:ext cx="2154238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291960" progId="Equation.DSMT4">
                  <p:embed/>
                </p:oleObj>
              </mc:Choice>
              <mc:Fallback>
                <p:oleObj name="Equation" r:id="rId8" imgW="1155600" imgH="291960" progId="Equation.DSMT4">
                  <p:embed/>
                  <p:pic>
                    <p:nvPicPr>
                      <p:cNvPr id="353" name="Object 352">
                        <a:extLst>
                          <a:ext uri="{FF2B5EF4-FFF2-40B4-BE49-F238E27FC236}">
                            <a16:creationId xmlns:a16="http://schemas.microsoft.com/office/drawing/2014/main" id="{0E1FBEA7-8CA2-48AA-95AF-EBEAB67145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994011" y="651068"/>
                        <a:ext cx="2154238" cy="547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0" name="Freeform 135">
            <a:extLst>
              <a:ext uri="{FF2B5EF4-FFF2-40B4-BE49-F238E27FC236}">
                <a16:creationId xmlns:a16="http://schemas.microsoft.com/office/drawing/2014/main" id="{EDC43693-7B0F-44E8-9AD1-07DB717D59BF}"/>
              </a:ext>
            </a:extLst>
          </p:cNvPr>
          <p:cNvSpPr>
            <a:spLocks/>
          </p:cNvSpPr>
          <p:nvPr/>
        </p:nvSpPr>
        <p:spPr bwMode="auto">
          <a:xfrm>
            <a:off x="1515272" y="2484658"/>
            <a:ext cx="2294727" cy="349554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54" name="Freeform 135">
            <a:extLst>
              <a:ext uri="{FF2B5EF4-FFF2-40B4-BE49-F238E27FC236}">
                <a16:creationId xmlns:a16="http://schemas.microsoft.com/office/drawing/2014/main" id="{7E73FB77-F6EB-4D00-96E5-E77A74486D0C}"/>
              </a:ext>
            </a:extLst>
          </p:cNvPr>
          <p:cNvSpPr>
            <a:spLocks/>
          </p:cNvSpPr>
          <p:nvPr/>
        </p:nvSpPr>
        <p:spPr bwMode="auto">
          <a:xfrm flipV="1">
            <a:off x="5117861" y="2576745"/>
            <a:ext cx="2081333" cy="4149171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55" name="Freeform 135">
            <a:extLst>
              <a:ext uri="{FF2B5EF4-FFF2-40B4-BE49-F238E27FC236}">
                <a16:creationId xmlns:a16="http://schemas.microsoft.com/office/drawing/2014/main" id="{6D3EF350-CCAB-4468-ACE0-EBA4B8BBD40B}"/>
              </a:ext>
            </a:extLst>
          </p:cNvPr>
          <p:cNvSpPr>
            <a:spLocks/>
          </p:cNvSpPr>
          <p:nvPr/>
        </p:nvSpPr>
        <p:spPr bwMode="auto">
          <a:xfrm>
            <a:off x="8320793" y="2459643"/>
            <a:ext cx="3376783" cy="1814987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84756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ca6bf3abc8c515d48857a5c5328843bb275e6"/>
  <p:tag name="ISPRING_RESOURCE_PATHS_HASH_2" val="7816b2b91b1cb773f170b175c26a2b876780"/>
  <p:tag name="ISPRING_SCORM_PASSING_SCORE" val="100.0000000000"/>
  <p:tag name="GENSWF_OUTPUT_FILE_NAME" val="ipadpc11ch53"/>
  <p:tag name="ISPRING_ULTRA_SCORM_COURSE_ID" val="E246EAAD-2C35-49D1-84FD-B53E86DA585F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bbc8cd5350b93991ef45558d1ef778b9919bd6b"/>
  <p:tag name="ISPRING_PLAYERS_CUSTOMIZATION_2" val="UEsDBBQAAgAIANp5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2nk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2nk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Np5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2nk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Np5GVGOc/b6agAAAOUAAAAaAAAAbm9uZS9odG1sX3NraW5fc2V0dGluZ3MuanOr5lIAAqUcJQUrhWowG8xPKi0pyc/TS87PK0nNK9HLyy/KTQSrUVJ2AwMlHZyK88tSiwgoTUtMTkUx1NTIwskFp0qEiSZO5i7OlsjqChLTU/WSEpOz04vyS/NSIMqcXV0MXYyVwKpquWoBUEsDBBQAAgAIANp5GVG8fTX3SgAAAEkAAAAXAAAAbm9uZS9sb2NhbF9zZXR0aW5ncy54bWyzsa/IzVEoSy0qzszPs1Uy1DNQUkjNS85PycxLt1UKDXHTtVBSKC5JzEtJzMnPS7VVystXUrC347LJyU9OzAlOLSkBKizWt+MCAFBLAwQUAAIACADceR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3Hk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ceR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3Hk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ceR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3Hk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Nx5GVG45zzyXgAAAGMAAAAlAAAAdW5pdmVyc2FsLW5vLXZpZGVvL2xvY2FsX3NldHRpbmdzLnhtbA3KvQ5AQAwA4N1TNN39bQbHZrTgARoakfRacUd4e7d9w9f2rxd4+AqHqcO6qBBYV9sO3R0u85A3CCGSbiSm7FANoe+yVmwlmTjGFAOcQh9fM/uEyCP5NIdbBMsu+wFQSwECAAAUAAIACADaeRlRXK2x+KEDAADvDAAAGAAAAAAAAAABAAAAAAAAAAAAbm9uZS9jb21tb25fbWVzc2FnZXMubG5nUEsBAgAAFAACAAgA2nkZURUeYBujAAAAfwEAACkAAAAAAAAAAQAAAAAA1wMAAG5vbmUvcGxheWJhY2tfYW5kX25hdmlnYXRpb25fc2V0dGluZ3MueG1sUEsBAgAAFAACAAgA2nkZUR9UimowAwAAxw4AACIAAAAAAAAAAQAAAAAAwQQAAG5vbmUvZmxhc2hfcHVibGlzaGluZ19zZXR0aW5ncy54bWxQSwECAAAUAAIACADaeRlRcVeUnRUBAADRAgAAHAAAAAAAAAABAAAAAAAxCAAAbm9uZS9mbGFzaF9za2luX3NldHRpbmdzLnhtbFBLAQIAABQAAgAIANp5GVHXm3CWKwMAAG8OAAAhAAAAAAAAAAEAAAAAAIAJAABub25lL2h0bWxfcHVibGlzaGluZ19zZXR0aW5ncy54bWxQSwECAAAUAAIACADaeRlRjnP2+moAAADlAAAAGgAAAAAAAAABAAAAAADqDAAAbm9uZS9odG1sX3NraW5fc2V0dGluZ3MuanNQSwECAAAUAAIACADaeRlRvH0190oAAABJAAAAFwAAAAAAAAABAAAAAACMDQAAbm9uZS9sb2NhbF9zZXR0aW5ncy54bWxQSwECAAAUAAIACADceRlRnF4yCBQGAAA3FwAAJgAAAAAAAAABAAAAAAALDgAAdW5pdmVyc2FsLW5vLXZpZGVvL2NvbW1vbl9tZXNzYWdlcy5sbmdQSwECAAAUAAIACADceRlRFR5gG6MAAAB/AQAANwAAAAAAAAABAAAAAABjFAAAdW5pdmVyc2FsLW5vLXZpZGVvL3BsYXliYWNrX2FuZF9uYXZpZ2F0aW9uX3NldHRpbmdzLnhtbFBLAQIAABQAAgAIANx5GVFLM4aKLwUAAGgdAAAwAAAAAAAAAAEAAAAAAFsVAAB1bml2ZXJzYWwtbm8tdmlkZW8vZmxhc2hfcHVibGlzaGluZ19zZXR0aW5ncy54bWxQSwECAAAUAAIACADceRlRDnvHIGUDAACXDAAAKgAAAAAAAAABAAAAAADYGgAAdW5pdmVyc2FsLW5vLXZpZGVvL2ZsYXNoX3NraW5fc2V0dGluZ3MueG1sUEsBAgAAFAACAAgA3HkZUfrnN04qBQAA8hwAAC8AAAAAAAAAAQAAAAAAhR4AAHVuaXZlcnNhbC1uby12aWRlby9odG1sX3B1Ymxpc2hpbmdfc2V0dGluZ3MueG1sUEsBAgAAFAACAAgA3HkZUexMWVK2AQAAegYAACgAAAAAAAAAAQAAAAAA/CMAAHVuaXZlcnNhbC1uby12aWRlby9odG1sX3NraW5fc2V0dGluZ3MuanNQSwECAAAUAAIACADceRlRuOc88l4AAABjAAAAJQAAAAAAAAABAAAAAAD4JQAAdW5pdmVyc2FsLW5vLXZpZGVvL2xvY2FsX3NldHRpbmdzLnhtbFBLBQYAAAAADgAOAIgEAACZJgAAAAA="/>
  <p:tag name="ISPRING_LMS_API_VERSION" val="SCORM 2004 (2nd edition)"/>
  <p:tag name="ISPRING_ULTRA_SCORM_COURCE_TITLE" val="Section 1.1 Graphing and Solving Radical Funct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1.1 Graphing and Solving Radical Funct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4D694DE30B604095726188DD991C7B" ma:contentTypeVersion="6" ma:contentTypeDescription="Create a new document." ma:contentTypeScope="" ma:versionID="abc8a8026a806384cdda374b67c2f66e">
  <xsd:schema xmlns:xsd="http://www.w3.org/2001/XMLSchema" xmlns:xs="http://www.w3.org/2001/XMLSchema" xmlns:p="http://schemas.microsoft.com/office/2006/metadata/properties" xmlns:ns2="53ef661c-07f7-492c-9ee3-cb7ef00def28" xmlns:ns3="188e4161-6bb4-4178-8619-3ea021026c5c" targetNamespace="http://schemas.microsoft.com/office/2006/metadata/properties" ma:root="true" ma:fieldsID="12f4fcacaa411f94509cb9797f7f1682" ns2:_="" ns3:_="">
    <xsd:import namespace="53ef661c-07f7-492c-9ee3-cb7ef00def28"/>
    <xsd:import namespace="188e4161-6bb4-4178-8619-3ea021026c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f661c-07f7-492c-9ee3-cb7ef00def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e4161-6bb4-4178-8619-3ea021026c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4C7CF1-75AB-428D-87CA-3A3B6E4DC21D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d00fb86e-a52e-4f2f-9300-62c8872f8705"/>
    <ds:schemaRef ds:uri="http://schemas.openxmlformats.org/package/2006/metadata/core-properties"/>
    <ds:schemaRef ds:uri="0592969b-b9e0-4bc7-baa3-fba5b572571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0B280E-46CD-47ED-A477-29482BFA9B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ef661c-07f7-492c-9ee3-cb7ef00def28"/>
    <ds:schemaRef ds:uri="188e4161-6bb4-4178-8619-3ea021026c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238D22C-6D6D-42AA-9DA4-83D109C84C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1143</TotalTime>
  <Words>1047</Words>
  <Application>Microsoft Office PowerPoint</Application>
  <PresentationFormat>Widescreen</PresentationFormat>
  <Paragraphs>263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MathType 6.0 Equation</vt:lpstr>
      <vt:lpstr>Pre Calculus 12  Section 2.2 Square Root of a Function  </vt:lpstr>
      <vt:lpstr>Square Root of a Function: </vt:lpstr>
      <vt:lpstr>Square Root of a Linear Function:</vt:lpstr>
      <vt:lpstr>PowerPoint Presentation</vt:lpstr>
      <vt:lpstr>Square Root of a Quadratic Function:</vt:lpstr>
      <vt:lpstr>Square Root of a Quadratic Function:</vt:lpstr>
      <vt:lpstr>Square Root of a Quadratic Function:</vt:lpstr>
      <vt:lpstr>Square Root of a Parabola that opens UP and Shifted UP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Graphing and Solving Radical Functions</dc:title>
  <dc:creator>Danny Young</dc:creator>
  <cp:lastModifiedBy>Danny Young</cp:lastModifiedBy>
  <cp:revision>121</cp:revision>
  <dcterms:created xsi:type="dcterms:W3CDTF">2011-12-30T02:06:08Z</dcterms:created>
  <dcterms:modified xsi:type="dcterms:W3CDTF">2022-10-28T06:20:58Z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0x010100A24D694DE30B604095726188DD991C7B</vt:lpwstr>
  </property>
</Properties>
</file>